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16"/>
  </p:notesMasterIdLst>
  <p:sldIdLst>
    <p:sldId id="266" r:id="rId2"/>
    <p:sldId id="276" r:id="rId3"/>
    <p:sldId id="284" r:id="rId4"/>
    <p:sldId id="280" r:id="rId5"/>
    <p:sldId id="288" r:id="rId6"/>
    <p:sldId id="289" r:id="rId7"/>
    <p:sldId id="290" r:id="rId8"/>
    <p:sldId id="291" r:id="rId9"/>
    <p:sldId id="299" r:id="rId10"/>
    <p:sldId id="305" r:id="rId11"/>
    <p:sldId id="306" r:id="rId12"/>
    <p:sldId id="301" r:id="rId13"/>
    <p:sldId id="302" r:id="rId14"/>
    <p:sldId id="283" r:id="rId15"/>
  </p:sldIdLst>
  <p:sldSz cx="9144000" cy="6858000" type="screen4x3"/>
  <p:notesSz cx="6858000" cy="9144000"/>
  <p:embeddedFontLst>
    <p:embeddedFont>
      <p:font typeface="나눔고딕" panose="020B0600000101010101" charset="-127"/>
      <p:regular r:id="rId17"/>
      <p:bold r:id="rId18"/>
    </p:embeddedFont>
    <p:embeddedFont>
      <p:font typeface="나눔바른고딕" panose="020B0600000101010101" charset="-127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배달의민족 한나" panose="02000503000000020003" pitchFamily="2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9428"/>
    <a:srgbClr val="FF6E57"/>
    <a:srgbClr val="FBABE0"/>
    <a:srgbClr val="FFCC00"/>
    <a:srgbClr val="3B589E"/>
    <a:srgbClr val="CCFF33"/>
    <a:srgbClr val="99FF33"/>
    <a:srgbClr val="808000"/>
    <a:srgbClr val="996633"/>
    <a:srgbClr val="D8D1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71774" autoAdjust="0"/>
  </p:normalViewPr>
  <p:slideViewPr>
    <p:cSldViewPr>
      <p:cViewPr>
        <p:scale>
          <a:sx n="75" d="100"/>
          <a:sy n="75" d="100"/>
        </p:scale>
        <p:origin x="-65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D2C79A-E2BE-4148-AEEC-CFF0814DFA25}" type="doc">
      <dgm:prSet loTypeId="urn:microsoft.com/office/officeart/2005/8/layout/hierarchy3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C0C7B4C3-CDF6-49EA-B89C-D026552BC616}">
      <dgm:prSet phldrT="[텍스트]"/>
      <dgm:spPr/>
      <dgm:t>
        <a:bodyPr/>
        <a:lstStyle/>
        <a:p>
          <a:pPr latinLnBrk="1"/>
          <a:r>
            <a:rPr lang="en-US" altLang="ko-KR" b="1" dirty="0" err="1" smtClean="0"/>
            <a:t>MM_Controller</a:t>
          </a:r>
          <a:endParaRPr lang="ko-KR" altLang="en-US" b="1" dirty="0"/>
        </a:p>
      </dgm:t>
    </dgm:pt>
    <dgm:pt modelId="{BF076611-3FD1-4A55-A255-5126188FCAA1}" type="parTrans" cxnId="{88DB1FB6-61B9-40DA-A240-CB7F3CED2DA0}">
      <dgm:prSet/>
      <dgm:spPr/>
      <dgm:t>
        <a:bodyPr/>
        <a:lstStyle/>
        <a:p>
          <a:pPr latinLnBrk="1"/>
          <a:endParaRPr lang="ko-KR" altLang="en-US" b="1"/>
        </a:p>
      </dgm:t>
    </dgm:pt>
    <dgm:pt modelId="{DF13D251-CCB8-433B-A1A8-21C10DF163A2}" type="sibTrans" cxnId="{88DB1FB6-61B9-40DA-A240-CB7F3CED2DA0}">
      <dgm:prSet/>
      <dgm:spPr/>
      <dgm:t>
        <a:bodyPr/>
        <a:lstStyle/>
        <a:p>
          <a:pPr latinLnBrk="1"/>
          <a:endParaRPr lang="ko-KR" altLang="en-US" b="1"/>
        </a:p>
      </dgm:t>
    </dgm:pt>
    <dgm:pt modelId="{EAB962C6-2B79-4BB5-8D4C-AC08B124F5A2}">
      <dgm:prSet phldrT="[텍스트]"/>
      <dgm:spPr/>
      <dgm:t>
        <a:bodyPr/>
        <a:lstStyle/>
        <a:p>
          <a:pPr latinLnBrk="1"/>
          <a:r>
            <a:rPr lang="en-US" altLang="ko-KR" b="1" dirty="0" err="1" smtClean="0"/>
            <a:t>MM_Controller</a:t>
          </a:r>
          <a:endParaRPr lang="ko-KR" altLang="en-US" b="1" dirty="0"/>
        </a:p>
      </dgm:t>
    </dgm:pt>
    <dgm:pt modelId="{7DEFA69A-5394-4820-A119-F80D94D3712B}" type="parTrans" cxnId="{0D62203D-48E2-4421-82D8-546B69ED45D4}">
      <dgm:prSet/>
      <dgm:spPr/>
      <dgm:t>
        <a:bodyPr/>
        <a:lstStyle/>
        <a:p>
          <a:pPr latinLnBrk="1"/>
          <a:endParaRPr lang="ko-KR" altLang="en-US" b="1"/>
        </a:p>
      </dgm:t>
    </dgm:pt>
    <dgm:pt modelId="{329DEA37-2D87-41B6-A614-9B94C847666D}" type="sibTrans" cxnId="{0D62203D-48E2-4421-82D8-546B69ED45D4}">
      <dgm:prSet/>
      <dgm:spPr/>
      <dgm:t>
        <a:bodyPr/>
        <a:lstStyle/>
        <a:p>
          <a:pPr latinLnBrk="1"/>
          <a:endParaRPr lang="ko-KR" altLang="en-US" b="1"/>
        </a:p>
      </dgm:t>
    </dgm:pt>
    <dgm:pt modelId="{706D6DE9-ED6C-4D33-935E-5CB03E99E380}">
      <dgm:prSet phldrT="[텍스트]"/>
      <dgm:spPr/>
      <dgm:t>
        <a:bodyPr/>
        <a:lstStyle/>
        <a:p>
          <a:pPr latinLnBrk="1"/>
          <a:r>
            <a:rPr lang="en-US" altLang="ko-KR" b="1" dirty="0" smtClean="0"/>
            <a:t>MM_DAO</a:t>
          </a:r>
          <a:endParaRPr lang="ko-KR" altLang="en-US" b="1" dirty="0"/>
        </a:p>
      </dgm:t>
    </dgm:pt>
    <dgm:pt modelId="{6522052C-87E4-4069-B33C-AA0F1030272D}" type="parTrans" cxnId="{68F56F43-AD75-4286-BEB6-7971330DFAB7}">
      <dgm:prSet/>
      <dgm:spPr/>
      <dgm:t>
        <a:bodyPr/>
        <a:lstStyle/>
        <a:p>
          <a:pPr latinLnBrk="1"/>
          <a:endParaRPr lang="ko-KR" altLang="en-US" b="1"/>
        </a:p>
      </dgm:t>
    </dgm:pt>
    <dgm:pt modelId="{17B31A88-8A09-4E37-B3CA-1E10003C2CD9}" type="sibTrans" cxnId="{68F56F43-AD75-4286-BEB6-7971330DFAB7}">
      <dgm:prSet/>
      <dgm:spPr/>
      <dgm:t>
        <a:bodyPr/>
        <a:lstStyle/>
        <a:p>
          <a:pPr latinLnBrk="1"/>
          <a:endParaRPr lang="ko-KR" altLang="en-US" b="1"/>
        </a:p>
      </dgm:t>
    </dgm:pt>
    <dgm:pt modelId="{4510F9F5-0004-4BC3-A21D-75EE57093E4D}">
      <dgm:prSet phldrT="[텍스트]"/>
      <dgm:spPr/>
      <dgm:t>
        <a:bodyPr/>
        <a:lstStyle/>
        <a:p>
          <a:pPr latinLnBrk="1"/>
          <a:r>
            <a:rPr lang="en-US" altLang="ko-KR" b="1" dirty="0" smtClean="0"/>
            <a:t>MM_DAO</a:t>
          </a:r>
          <a:endParaRPr lang="ko-KR" altLang="en-US" b="1" dirty="0"/>
        </a:p>
      </dgm:t>
    </dgm:pt>
    <dgm:pt modelId="{08725D89-A09C-42F5-874A-6F14A60C01C7}" type="parTrans" cxnId="{9D13336F-56A7-43D4-8A5B-267A1DA55875}">
      <dgm:prSet/>
      <dgm:spPr/>
      <dgm:t>
        <a:bodyPr/>
        <a:lstStyle/>
        <a:p>
          <a:pPr latinLnBrk="1"/>
          <a:endParaRPr lang="ko-KR" altLang="en-US" b="1"/>
        </a:p>
      </dgm:t>
    </dgm:pt>
    <dgm:pt modelId="{393D711F-6447-41A0-8DA6-3150A33D212C}" type="sibTrans" cxnId="{9D13336F-56A7-43D4-8A5B-267A1DA55875}">
      <dgm:prSet/>
      <dgm:spPr/>
      <dgm:t>
        <a:bodyPr/>
        <a:lstStyle/>
        <a:p>
          <a:pPr latinLnBrk="1"/>
          <a:endParaRPr lang="ko-KR" altLang="en-US" b="1"/>
        </a:p>
      </dgm:t>
    </dgm:pt>
    <dgm:pt modelId="{9EA3907A-D04B-465C-A92B-186A0312BA08}">
      <dgm:prSet phldrT="[텍스트]"/>
      <dgm:spPr/>
      <dgm:t>
        <a:bodyPr/>
        <a:lstStyle/>
        <a:p>
          <a:pPr latinLnBrk="1"/>
          <a:r>
            <a:rPr lang="en-US" altLang="ko-KR" b="1" dirty="0" err="1" smtClean="0"/>
            <a:t>MM_DAOImpl</a:t>
          </a:r>
          <a:endParaRPr lang="ko-KR" altLang="en-US" b="1" dirty="0"/>
        </a:p>
      </dgm:t>
    </dgm:pt>
    <dgm:pt modelId="{095B545C-0FE4-4B95-8877-78414B30FF8D}" type="parTrans" cxnId="{92B58074-2AEA-472B-9377-CE47867D4F13}">
      <dgm:prSet/>
      <dgm:spPr/>
      <dgm:t>
        <a:bodyPr/>
        <a:lstStyle/>
        <a:p>
          <a:pPr latinLnBrk="1"/>
          <a:endParaRPr lang="ko-KR" altLang="en-US" b="1"/>
        </a:p>
      </dgm:t>
    </dgm:pt>
    <dgm:pt modelId="{5E61A1E1-6EB0-4800-9FB1-548032993E5D}" type="sibTrans" cxnId="{92B58074-2AEA-472B-9377-CE47867D4F13}">
      <dgm:prSet/>
      <dgm:spPr/>
      <dgm:t>
        <a:bodyPr/>
        <a:lstStyle/>
        <a:p>
          <a:pPr latinLnBrk="1"/>
          <a:endParaRPr lang="ko-KR" altLang="en-US" b="1"/>
        </a:p>
      </dgm:t>
    </dgm:pt>
    <dgm:pt modelId="{A95B5B87-0353-44BF-B5E6-EA7300D0EF6B}">
      <dgm:prSet phldrT="[텍스트]"/>
      <dgm:spPr/>
      <dgm:t>
        <a:bodyPr/>
        <a:lstStyle/>
        <a:p>
          <a:pPr latinLnBrk="1"/>
          <a:r>
            <a:rPr lang="en-US" altLang="ko-KR" b="1" dirty="0" err="1" smtClean="0"/>
            <a:t>MM_View</a:t>
          </a:r>
          <a:endParaRPr lang="ko-KR" altLang="en-US" b="1" dirty="0"/>
        </a:p>
      </dgm:t>
    </dgm:pt>
    <dgm:pt modelId="{93809585-E9AE-4587-BE9D-C93E18E8A79A}" type="parTrans" cxnId="{E0FE52AE-EFBF-4887-BA5E-400FD2B535CC}">
      <dgm:prSet/>
      <dgm:spPr/>
      <dgm:t>
        <a:bodyPr/>
        <a:lstStyle/>
        <a:p>
          <a:pPr latinLnBrk="1"/>
          <a:endParaRPr lang="ko-KR" altLang="en-US" b="1"/>
        </a:p>
      </dgm:t>
    </dgm:pt>
    <dgm:pt modelId="{360EDCB9-C19B-4E85-A6A4-53BAEF662A7F}" type="sibTrans" cxnId="{E0FE52AE-EFBF-4887-BA5E-400FD2B535CC}">
      <dgm:prSet/>
      <dgm:spPr/>
      <dgm:t>
        <a:bodyPr/>
        <a:lstStyle/>
        <a:p>
          <a:pPr latinLnBrk="1"/>
          <a:endParaRPr lang="ko-KR" altLang="en-US" b="1"/>
        </a:p>
      </dgm:t>
    </dgm:pt>
    <dgm:pt modelId="{02341001-E7D4-44B7-B971-C48F6D9B99C5}">
      <dgm:prSet phldrT="[텍스트]"/>
      <dgm:spPr/>
      <dgm:t>
        <a:bodyPr/>
        <a:lstStyle/>
        <a:p>
          <a:pPr latinLnBrk="1"/>
          <a:r>
            <a:rPr lang="en-US" altLang="ko-KR" b="1" dirty="0" err="1" smtClean="0"/>
            <a:t>MM_Service</a:t>
          </a:r>
          <a:r>
            <a:rPr lang="en-US" altLang="ko-KR" b="1" dirty="0" smtClean="0"/>
            <a:t> </a:t>
          </a:r>
          <a:endParaRPr lang="ko-KR" altLang="en-US" b="1" dirty="0"/>
        </a:p>
      </dgm:t>
    </dgm:pt>
    <dgm:pt modelId="{8739A672-C585-44C9-8771-AC91E1A4130C}" type="parTrans" cxnId="{3AF79BD5-4D23-4983-8310-D6DCFFD6C2FF}">
      <dgm:prSet/>
      <dgm:spPr/>
      <dgm:t>
        <a:bodyPr/>
        <a:lstStyle/>
        <a:p>
          <a:pPr latinLnBrk="1"/>
          <a:endParaRPr lang="ko-KR" altLang="en-US" b="1"/>
        </a:p>
      </dgm:t>
    </dgm:pt>
    <dgm:pt modelId="{0D70D3A9-58BC-4732-B62E-2E7723EDB5D5}" type="sibTrans" cxnId="{3AF79BD5-4D23-4983-8310-D6DCFFD6C2FF}">
      <dgm:prSet/>
      <dgm:spPr/>
      <dgm:t>
        <a:bodyPr/>
        <a:lstStyle/>
        <a:p>
          <a:pPr latinLnBrk="1"/>
          <a:endParaRPr lang="ko-KR" altLang="en-US" b="1"/>
        </a:p>
      </dgm:t>
    </dgm:pt>
    <dgm:pt modelId="{2D154D85-B7F3-4732-B857-7AE829B08EE6}">
      <dgm:prSet phldrT="[텍스트]"/>
      <dgm:spPr/>
      <dgm:t>
        <a:bodyPr/>
        <a:lstStyle/>
        <a:p>
          <a:pPr latinLnBrk="1"/>
          <a:r>
            <a:rPr lang="en-US" altLang="ko-KR" b="1" dirty="0" err="1" smtClean="0"/>
            <a:t>MM_Service</a:t>
          </a:r>
          <a:endParaRPr lang="ko-KR" altLang="en-US" b="1" dirty="0"/>
        </a:p>
      </dgm:t>
    </dgm:pt>
    <dgm:pt modelId="{0B90271D-17D0-48D5-B51D-CA03135FABB6}" type="parTrans" cxnId="{E3740378-435A-427B-B202-CF56242626B5}">
      <dgm:prSet/>
      <dgm:spPr/>
      <dgm:t>
        <a:bodyPr/>
        <a:lstStyle/>
        <a:p>
          <a:pPr latinLnBrk="1"/>
          <a:endParaRPr lang="ko-KR" altLang="en-US" b="1"/>
        </a:p>
      </dgm:t>
    </dgm:pt>
    <dgm:pt modelId="{A3901873-02B4-44C6-A74D-04758215A83D}" type="sibTrans" cxnId="{E3740378-435A-427B-B202-CF56242626B5}">
      <dgm:prSet/>
      <dgm:spPr/>
      <dgm:t>
        <a:bodyPr/>
        <a:lstStyle/>
        <a:p>
          <a:pPr latinLnBrk="1"/>
          <a:endParaRPr lang="ko-KR" altLang="en-US" b="1"/>
        </a:p>
      </dgm:t>
    </dgm:pt>
    <dgm:pt modelId="{193E844E-D6AE-4CA1-88D8-DDC3F38F07C8}">
      <dgm:prSet phldrT="[텍스트]"/>
      <dgm:spPr/>
      <dgm:t>
        <a:bodyPr/>
        <a:lstStyle/>
        <a:p>
          <a:pPr latinLnBrk="1"/>
          <a:r>
            <a:rPr lang="en-US" altLang="ko-KR" b="1" dirty="0" err="1" smtClean="0"/>
            <a:t>MM_View</a:t>
          </a:r>
          <a:endParaRPr lang="ko-KR" altLang="en-US" b="1" dirty="0"/>
        </a:p>
      </dgm:t>
    </dgm:pt>
    <dgm:pt modelId="{6669D604-473A-4F64-B962-5BC60F88F4AA}" type="parTrans" cxnId="{81662FF8-C28B-4D9B-AF37-02820152D366}">
      <dgm:prSet/>
      <dgm:spPr/>
      <dgm:t>
        <a:bodyPr/>
        <a:lstStyle/>
        <a:p>
          <a:pPr latinLnBrk="1"/>
          <a:endParaRPr lang="ko-KR" altLang="en-US" b="1"/>
        </a:p>
      </dgm:t>
    </dgm:pt>
    <dgm:pt modelId="{E70F1345-195F-42F9-B648-0C309FCAE326}" type="sibTrans" cxnId="{81662FF8-C28B-4D9B-AF37-02820152D366}">
      <dgm:prSet/>
      <dgm:spPr/>
      <dgm:t>
        <a:bodyPr/>
        <a:lstStyle/>
        <a:p>
          <a:pPr latinLnBrk="1"/>
          <a:endParaRPr lang="ko-KR" altLang="en-US" b="1"/>
        </a:p>
      </dgm:t>
    </dgm:pt>
    <dgm:pt modelId="{30A9B5D5-B734-4D26-9467-96E465CEB7D6}">
      <dgm:prSet phldrT="[텍스트]"/>
      <dgm:spPr/>
      <dgm:t>
        <a:bodyPr/>
        <a:lstStyle/>
        <a:p>
          <a:pPr latinLnBrk="1"/>
          <a:r>
            <a:rPr lang="en-US" altLang="ko-KR" b="1" dirty="0" err="1" smtClean="0"/>
            <a:t>MM_CityDialog</a:t>
          </a:r>
          <a:endParaRPr lang="ko-KR" altLang="en-US" b="1" dirty="0"/>
        </a:p>
      </dgm:t>
    </dgm:pt>
    <dgm:pt modelId="{3023C108-CAFF-490D-9527-B3ED3B3062BE}" type="parTrans" cxnId="{010A30EC-C1A7-4760-8A03-AFEFCFCB085B}">
      <dgm:prSet/>
      <dgm:spPr/>
      <dgm:t>
        <a:bodyPr/>
        <a:lstStyle/>
        <a:p>
          <a:pPr latinLnBrk="1"/>
          <a:endParaRPr lang="ko-KR" altLang="en-US" b="1"/>
        </a:p>
      </dgm:t>
    </dgm:pt>
    <dgm:pt modelId="{EEBD0B99-D3BD-4A6B-ADBA-5798B24406CE}" type="sibTrans" cxnId="{010A30EC-C1A7-4760-8A03-AFEFCFCB085B}">
      <dgm:prSet/>
      <dgm:spPr/>
      <dgm:t>
        <a:bodyPr/>
        <a:lstStyle/>
        <a:p>
          <a:pPr latinLnBrk="1"/>
          <a:endParaRPr lang="ko-KR" altLang="en-US" b="1"/>
        </a:p>
      </dgm:t>
    </dgm:pt>
    <dgm:pt modelId="{3579B1E6-991A-4D61-938C-388A98D98813}">
      <dgm:prSet phldrT="[텍스트]"/>
      <dgm:spPr/>
      <dgm:t>
        <a:bodyPr/>
        <a:lstStyle/>
        <a:p>
          <a:pPr latinLnBrk="1"/>
          <a:r>
            <a:rPr lang="en-US" altLang="ko-KR" b="1" dirty="0" err="1" smtClean="0"/>
            <a:t>MM_LoginView</a:t>
          </a:r>
          <a:endParaRPr lang="ko-KR" altLang="en-US" b="1" dirty="0"/>
        </a:p>
      </dgm:t>
    </dgm:pt>
    <dgm:pt modelId="{897F44E3-A402-4DF2-A4C2-4522981BE5A5}" type="parTrans" cxnId="{1C347762-EE8F-4FF2-83E5-67267D6BA4E7}">
      <dgm:prSet/>
      <dgm:spPr/>
      <dgm:t>
        <a:bodyPr/>
        <a:lstStyle/>
        <a:p>
          <a:pPr latinLnBrk="1"/>
          <a:endParaRPr lang="ko-KR" altLang="en-US" b="1"/>
        </a:p>
      </dgm:t>
    </dgm:pt>
    <dgm:pt modelId="{94ABA5E6-7CD2-4CB2-985F-93AAD7ADC1BF}" type="sibTrans" cxnId="{1C347762-EE8F-4FF2-83E5-67267D6BA4E7}">
      <dgm:prSet/>
      <dgm:spPr/>
      <dgm:t>
        <a:bodyPr/>
        <a:lstStyle/>
        <a:p>
          <a:pPr latinLnBrk="1"/>
          <a:endParaRPr lang="ko-KR" altLang="en-US" b="1"/>
        </a:p>
      </dgm:t>
    </dgm:pt>
    <dgm:pt modelId="{51B62682-E964-4AF2-AED6-7FCCCA08679B}">
      <dgm:prSet phldrT="[텍스트]"/>
      <dgm:spPr/>
      <dgm:t>
        <a:bodyPr/>
        <a:lstStyle/>
        <a:p>
          <a:pPr latinLnBrk="1"/>
          <a:r>
            <a:rPr lang="en-US" altLang="ko-KR" b="1" dirty="0" smtClean="0"/>
            <a:t>MM_LoginView2</a:t>
          </a:r>
          <a:endParaRPr lang="ko-KR" altLang="en-US" b="1" dirty="0"/>
        </a:p>
      </dgm:t>
    </dgm:pt>
    <dgm:pt modelId="{E3423CB6-5CAB-4C4F-A197-EE686D3F2CDF}" type="parTrans" cxnId="{3ACF9AAD-FA42-4F9C-89EA-FCFDFF08A218}">
      <dgm:prSet/>
      <dgm:spPr/>
      <dgm:t>
        <a:bodyPr/>
        <a:lstStyle/>
        <a:p>
          <a:pPr latinLnBrk="1"/>
          <a:endParaRPr lang="ko-KR" altLang="en-US" b="1"/>
        </a:p>
      </dgm:t>
    </dgm:pt>
    <dgm:pt modelId="{C0EC7FE5-B1A2-40FA-9E5A-F5160F47E03E}" type="sibTrans" cxnId="{3ACF9AAD-FA42-4F9C-89EA-FCFDFF08A218}">
      <dgm:prSet/>
      <dgm:spPr/>
      <dgm:t>
        <a:bodyPr/>
        <a:lstStyle/>
        <a:p>
          <a:pPr latinLnBrk="1"/>
          <a:endParaRPr lang="ko-KR" altLang="en-US" b="1"/>
        </a:p>
      </dgm:t>
    </dgm:pt>
    <dgm:pt modelId="{2D95CAB5-78B5-4DBA-A68E-4E2CA79A0C76}">
      <dgm:prSet phldrT="[텍스트]"/>
      <dgm:spPr/>
      <dgm:t>
        <a:bodyPr/>
        <a:lstStyle/>
        <a:p>
          <a:pPr latinLnBrk="1"/>
          <a:r>
            <a:rPr lang="en-US" altLang="ko-KR" b="1" dirty="0" err="1" smtClean="0"/>
            <a:t>MM_SpecialDialog</a:t>
          </a:r>
          <a:endParaRPr lang="ko-KR" altLang="en-US" b="1" dirty="0"/>
        </a:p>
      </dgm:t>
    </dgm:pt>
    <dgm:pt modelId="{075DA3E5-78FC-4EDF-80C5-405C56449CA0}" type="parTrans" cxnId="{D2989558-F18F-4B61-A22B-C5822057A5BA}">
      <dgm:prSet/>
      <dgm:spPr/>
      <dgm:t>
        <a:bodyPr/>
        <a:lstStyle/>
        <a:p>
          <a:pPr latinLnBrk="1"/>
          <a:endParaRPr lang="ko-KR" altLang="en-US" b="1"/>
        </a:p>
      </dgm:t>
    </dgm:pt>
    <dgm:pt modelId="{F86A6C0E-751C-455D-96DC-B38D97DEB337}" type="sibTrans" cxnId="{D2989558-F18F-4B61-A22B-C5822057A5BA}">
      <dgm:prSet/>
      <dgm:spPr/>
      <dgm:t>
        <a:bodyPr/>
        <a:lstStyle/>
        <a:p>
          <a:pPr latinLnBrk="1"/>
          <a:endParaRPr lang="ko-KR" altLang="en-US" b="1"/>
        </a:p>
      </dgm:t>
    </dgm:pt>
    <dgm:pt modelId="{155599D0-1AFF-4559-865B-1AF81658BC74}">
      <dgm:prSet phldrT="[텍스트]"/>
      <dgm:spPr/>
      <dgm:t>
        <a:bodyPr/>
        <a:lstStyle/>
        <a:p>
          <a:pPr latinLnBrk="1"/>
          <a:r>
            <a:rPr lang="en-US" altLang="ko-KR" b="1" dirty="0" err="1" smtClean="0"/>
            <a:t>MM_StartView</a:t>
          </a:r>
          <a:endParaRPr lang="ko-KR" altLang="en-US" b="1" dirty="0"/>
        </a:p>
      </dgm:t>
    </dgm:pt>
    <dgm:pt modelId="{AB5125EF-EDF6-4981-BA66-EADAA0CFC706}" type="parTrans" cxnId="{4937801F-4A4A-4729-A077-32BF09FC417F}">
      <dgm:prSet/>
      <dgm:spPr/>
      <dgm:t>
        <a:bodyPr/>
        <a:lstStyle/>
        <a:p>
          <a:pPr latinLnBrk="1"/>
          <a:endParaRPr lang="ko-KR" altLang="en-US" b="1"/>
        </a:p>
      </dgm:t>
    </dgm:pt>
    <dgm:pt modelId="{5A0B1E2A-7704-41BE-9CCF-0B099F950F0D}" type="sibTrans" cxnId="{4937801F-4A4A-4729-A077-32BF09FC417F}">
      <dgm:prSet/>
      <dgm:spPr/>
      <dgm:t>
        <a:bodyPr/>
        <a:lstStyle/>
        <a:p>
          <a:pPr latinLnBrk="1"/>
          <a:endParaRPr lang="ko-KR" altLang="en-US" b="1"/>
        </a:p>
      </dgm:t>
    </dgm:pt>
    <dgm:pt modelId="{3DD1C8F1-D70A-4050-A43D-1FA2B0D3966C}" type="pres">
      <dgm:prSet presAssocID="{23D2C79A-E2BE-4148-AEEC-CFF0814DFA2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6C035CC-AE03-47EA-87C1-0A795D0B2277}" type="pres">
      <dgm:prSet presAssocID="{C0C7B4C3-CDF6-49EA-B89C-D026552BC616}" presName="root" presStyleCnt="0"/>
      <dgm:spPr/>
    </dgm:pt>
    <dgm:pt modelId="{7464D046-4D5B-4450-92C2-3157F9B08EDE}" type="pres">
      <dgm:prSet presAssocID="{C0C7B4C3-CDF6-49EA-B89C-D026552BC616}" presName="rootComposite" presStyleCnt="0"/>
      <dgm:spPr/>
    </dgm:pt>
    <dgm:pt modelId="{27668717-201F-44B3-BC00-D8D608DEA564}" type="pres">
      <dgm:prSet presAssocID="{C0C7B4C3-CDF6-49EA-B89C-D026552BC616}" presName="rootText" presStyleLbl="node1" presStyleIdx="0" presStyleCnt="4" custScaleX="177934" custScaleY="184305" custLinFactNeighborX="-192" custLinFactNeighborY="-9465"/>
      <dgm:spPr/>
      <dgm:t>
        <a:bodyPr/>
        <a:lstStyle/>
        <a:p>
          <a:pPr latinLnBrk="1"/>
          <a:endParaRPr lang="ko-KR" altLang="en-US"/>
        </a:p>
      </dgm:t>
    </dgm:pt>
    <dgm:pt modelId="{6C0178ED-0C01-4118-8D48-DAD76F65D9C8}" type="pres">
      <dgm:prSet presAssocID="{C0C7B4C3-CDF6-49EA-B89C-D026552BC616}" presName="rootConnector" presStyleLbl="node1" presStyleIdx="0" presStyleCnt="4"/>
      <dgm:spPr/>
    </dgm:pt>
    <dgm:pt modelId="{27C08D1A-9A09-40F2-B680-C10C13C57F0E}" type="pres">
      <dgm:prSet presAssocID="{C0C7B4C3-CDF6-49EA-B89C-D026552BC616}" presName="childShape" presStyleCnt="0"/>
      <dgm:spPr/>
    </dgm:pt>
    <dgm:pt modelId="{5C3C84F8-7B4A-4D7E-BD60-60666EBF38BD}" type="pres">
      <dgm:prSet presAssocID="{7DEFA69A-5394-4820-A119-F80D94D3712B}" presName="Name13" presStyleLbl="parChTrans1D2" presStyleIdx="0" presStyleCnt="10" custSzX="186529" custSzY="603324"/>
      <dgm:spPr/>
    </dgm:pt>
    <dgm:pt modelId="{540CCE86-BC80-49E6-9371-BE65B76827CB}" type="pres">
      <dgm:prSet presAssocID="{EAB962C6-2B79-4BB5-8D4C-AC08B124F5A2}" presName="childText" presStyleLbl="bgAcc1" presStyleIdx="0" presStyleCnt="10" custScaleX="210342" custScaleY="122845" custLinFactNeighborX="-6535" custLinFactNeighborY="3128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C1723D-B902-4E3A-902D-F2D42DDD74AE}" type="pres">
      <dgm:prSet presAssocID="{706D6DE9-ED6C-4D33-935E-5CB03E99E380}" presName="root" presStyleCnt="0"/>
      <dgm:spPr/>
    </dgm:pt>
    <dgm:pt modelId="{05B07A1F-C690-4E67-AB96-83EB723BAF7A}" type="pres">
      <dgm:prSet presAssocID="{706D6DE9-ED6C-4D33-935E-5CB03E99E380}" presName="rootComposite" presStyleCnt="0"/>
      <dgm:spPr/>
    </dgm:pt>
    <dgm:pt modelId="{9C13AD1E-FAC8-42E0-BA23-B3406F01CF44}" type="pres">
      <dgm:prSet presAssocID="{706D6DE9-ED6C-4D33-935E-5CB03E99E380}" presName="rootText" presStyleLbl="node1" presStyleIdx="1" presStyleCnt="4" custScaleX="205855" custScaleY="156120" custLinFactNeighborX="86" custLinFactNeighborY="-6434"/>
      <dgm:spPr/>
      <dgm:t>
        <a:bodyPr/>
        <a:lstStyle/>
        <a:p>
          <a:pPr latinLnBrk="1"/>
          <a:endParaRPr lang="ko-KR" altLang="en-US"/>
        </a:p>
      </dgm:t>
    </dgm:pt>
    <dgm:pt modelId="{D99D7AF4-F918-4225-9BD7-8BB92386398F}" type="pres">
      <dgm:prSet presAssocID="{706D6DE9-ED6C-4D33-935E-5CB03E99E380}" presName="rootConnector" presStyleLbl="node1" presStyleIdx="1" presStyleCnt="4"/>
      <dgm:spPr/>
    </dgm:pt>
    <dgm:pt modelId="{233463AD-4DB8-4112-BB3F-55AC1056CA52}" type="pres">
      <dgm:prSet presAssocID="{706D6DE9-ED6C-4D33-935E-5CB03E99E380}" presName="childShape" presStyleCnt="0"/>
      <dgm:spPr/>
    </dgm:pt>
    <dgm:pt modelId="{7ECE13C5-E9C3-4314-BFD1-3FE38F7C9C54}" type="pres">
      <dgm:prSet presAssocID="{08725D89-A09C-42F5-874A-6F14A60C01C7}" presName="Name13" presStyleLbl="parChTrans1D2" presStyleIdx="1" presStyleCnt="10" custSzX="186529" custSzY="603324"/>
      <dgm:spPr/>
    </dgm:pt>
    <dgm:pt modelId="{FF75ABE3-A3CB-4FF4-88C8-838074CD156B}" type="pres">
      <dgm:prSet presAssocID="{4510F9F5-0004-4BC3-A21D-75EE57093E4D}" presName="childText" presStyleLbl="bgAcc1" presStyleIdx="1" presStyleCnt="10" custScaleX="234155" custScaleY="146332" custLinFactNeighborX="-2476" custLinFactNeighborY="-353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BBCF618-6DDD-48B7-9847-DE38D0C1AA56}" type="pres">
      <dgm:prSet presAssocID="{095B545C-0FE4-4B95-8877-78414B30FF8D}" presName="Name13" presStyleLbl="parChTrans1D2" presStyleIdx="2" presStyleCnt="10" custSzX="186529" custSzY="1608864"/>
      <dgm:spPr/>
    </dgm:pt>
    <dgm:pt modelId="{980E2848-420C-42B6-AE64-1C9B76637AA8}" type="pres">
      <dgm:prSet presAssocID="{9EA3907A-D04B-465C-A92B-186A0312BA08}" presName="childText" presStyleLbl="bgAcc1" presStyleIdx="2" presStyleCnt="10" custScaleX="234155" custScaleY="146332" custLinFactNeighborX="-2476" custLinFactNeighborY="12961">
        <dgm:presLayoutVars>
          <dgm:bulletEnabled val="1"/>
        </dgm:presLayoutVars>
      </dgm:prSet>
      <dgm:spPr/>
    </dgm:pt>
    <dgm:pt modelId="{0FB444F6-566B-4EB5-8F22-6A92DA47CC20}" type="pres">
      <dgm:prSet presAssocID="{02341001-E7D4-44B7-B971-C48F6D9B99C5}" presName="root" presStyleCnt="0"/>
      <dgm:spPr/>
    </dgm:pt>
    <dgm:pt modelId="{93E36533-315B-4A01-8089-9721439AEA0C}" type="pres">
      <dgm:prSet presAssocID="{02341001-E7D4-44B7-B971-C48F6D9B99C5}" presName="rootComposite" presStyleCnt="0"/>
      <dgm:spPr/>
    </dgm:pt>
    <dgm:pt modelId="{3426159D-CCE0-432D-AAC9-3C285DA32A1F}" type="pres">
      <dgm:prSet presAssocID="{02341001-E7D4-44B7-B971-C48F6D9B99C5}" presName="rootText" presStyleLbl="node1" presStyleIdx="2" presStyleCnt="4" custScaleX="234155" custScaleY="159355" custLinFactNeighborX="-6264" custLinFactNeighborY="-11343"/>
      <dgm:spPr/>
      <dgm:t>
        <a:bodyPr/>
        <a:lstStyle/>
        <a:p>
          <a:pPr latinLnBrk="1"/>
          <a:endParaRPr lang="ko-KR" altLang="en-US"/>
        </a:p>
      </dgm:t>
    </dgm:pt>
    <dgm:pt modelId="{D1493B90-13BA-4E7A-8768-DB07622541D3}" type="pres">
      <dgm:prSet presAssocID="{02341001-E7D4-44B7-B971-C48F6D9B99C5}" presName="rootConnector" presStyleLbl="node1" presStyleIdx="2" presStyleCnt="4"/>
      <dgm:spPr/>
    </dgm:pt>
    <dgm:pt modelId="{D4B9C598-0347-49D1-83B3-1F0207404B84}" type="pres">
      <dgm:prSet presAssocID="{02341001-E7D4-44B7-B971-C48F6D9B99C5}" presName="childShape" presStyleCnt="0"/>
      <dgm:spPr/>
    </dgm:pt>
    <dgm:pt modelId="{AB3734A0-2BFF-4383-9323-7FAA39B75A1D}" type="pres">
      <dgm:prSet presAssocID="{0B90271D-17D0-48D5-B51D-CA03135FABB6}" presName="Name13" presStyleLbl="parChTrans1D2" presStyleIdx="3" presStyleCnt="10" custSzX="186529" custSzY="603324"/>
      <dgm:spPr/>
    </dgm:pt>
    <dgm:pt modelId="{2414921F-063B-4970-8E94-AACC58441662}" type="pres">
      <dgm:prSet presAssocID="{2D154D85-B7F3-4732-B857-7AE829B08EE6}" presName="childText" presStyleLbl="bgAcc1" presStyleIdx="3" presStyleCnt="10" custScaleX="275175" custScaleY="146332" custLinFactNeighborX="-18068" custLinFactNeighborY="1102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BDEABD5-CBEF-4FA3-A77E-5F562F78DC35}" type="pres">
      <dgm:prSet presAssocID="{A95B5B87-0353-44BF-B5E6-EA7300D0EF6B}" presName="root" presStyleCnt="0"/>
      <dgm:spPr/>
    </dgm:pt>
    <dgm:pt modelId="{1A90329C-4F85-4647-B779-FEB379886DF8}" type="pres">
      <dgm:prSet presAssocID="{A95B5B87-0353-44BF-B5E6-EA7300D0EF6B}" presName="rootComposite" presStyleCnt="0"/>
      <dgm:spPr/>
    </dgm:pt>
    <dgm:pt modelId="{A94A8F4C-5206-4BD9-8874-8DFE5F9FDCD8}" type="pres">
      <dgm:prSet presAssocID="{A95B5B87-0353-44BF-B5E6-EA7300D0EF6B}" presName="rootText" presStyleLbl="node1" presStyleIdx="3" presStyleCnt="4" custScaleX="234155" custScaleY="162936" custLinFactNeighborX="-21010" custLinFactNeighborY="-11343"/>
      <dgm:spPr/>
      <dgm:t>
        <a:bodyPr/>
        <a:lstStyle/>
        <a:p>
          <a:pPr latinLnBrk="1"/>
          <a:endParaRPr lang="ko-KR" altLang="en-US"/>
        </a:p>
      </dgm:t>
    </dgm:pt>
    <dgm:pt modelId="{AB23A45C-8125-496A-B97A-FD14BE989E08}" type="pres">
      <dgm:prSet presAssocID="{A95B5B87-0353-44BF-B5E6-EA7300D0EF6B}" presName="rootConnector" presStyleLbl="node1" presStyleIdx="3" presStyleCnt="4"/>
      <dgm:spPr/>
    </dgm:pt>
    <dgm:pt modelId="{D4C73D87-E35F-4610-A732-258594200630}" type="pres">
      <dgm:prSet presAssocID="{A95B5B87-0353-44BF-B5E6-EA7300D0EF6B}" presName="childShape" presStyleCnt="0"/>
      <dgm:spPr/>
    </dgm:pt>
    <dgm:pt modelId="{B6603BD7-56E5-4E67-B834-CFEF4F08946E}" type="pres">
      <dgm:prSet presAssocID="{6669D604-473A-4F64-B962-5BC60F88F4AA}" presName="Name13" presStyleLbl="parChTrans1D2" presStyleIdx="4" presStyleCnt="10" custSzX="186529" custSzY="603324"/>
      <dgm:spPr/>
    </dgm:pt>
    <dgm:pt modelId="{F35AA617-FAE2-4C9B-897B-11E265C6E042}" type="pres">
      <dgm:prSet presAssocID="{193E844E-D6AE-4CA1-88D8-DDC3F38F07C8}" presName="childText" presStyleLbl="bgAcc1" presStyleIdx="4" presStyleCnt="10" custScaleX="249113" custScaleY="94899" custLinFactNeighborX="-20828" custLinFactNeighborY="-674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6E7A31-73D3-4248-8284-68743D1B7851}" type="pres">
      <dgm:prSet presAssocID="{3023C108-CAFF-490D-9527-B3ED3B3062BE}" presName="Name13" presStyleLbl="parChTrans1D2" presStyleIdx="5" presStyleCnt="10" custSzX="186529" custSzY="1608864"/>
      <dgm:spPr/>
    </dgm:pt>
    <dgm:pt modelId="{BC142237-A41C-481C-808B-0151FB93B7EF}" type="pres">
      <dgm:prSet presAssocID="{30A9B5D5-B734-4D26-9467-96E465CEB7D6}" presName="childText" presStyleLbl="bgAcc1" presStyleIdx="5" presStyleCnt="10" custScaleX="249113" custScaleY="94899" custLinFactNeighborX="-20828" custLinFactNeighborY="283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A5DE27-A479-4A19-BBE6-AA9E80A4CFEE}" type="pres">
      <dgm:prSet presAssocID="{897F44E3-A402-4DF2-A4C2-4522981BE5A5}" presName="Name13" presStyleLbl="parChTrans1D2" presStyleIdx="6" presStyleCnt="10" custSzX="186529" custSzY="2614404"/>
      <dgm:spPr/>
    </dgm:pt>
    <dgm:pt modelId="{029E7291-D042-46C2-BE1E-461953142C7E}" type="pres">
      <dgm:prSet presAssocID="{3579B1E6-991A-4D61-938C-388A98D98813}" presName="childText" presStyleLbl="bgAcc1" presStyleIdx="6" presStyleCnt="10" custScaleX="249113" custScaleY="94899" custLinFactNeighborX="-20828" custLinFactNeighborY="1242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3E597C-2A06-4726-9409-D7F34EE04B01}" type="pres">
      <dgm:prSet presAssocID="{E3423CB6-5CAB-4C4F-A197-EE686D3F2CDF}" presName="Name13" presStyleLbl="parChTrans1D2" presStyleIdx="7" presStyleCnt="10" custSzX="186529" custSzY="3619944"/>
      <dgm:spPr/>
    </dgm:pt>
    <dgm:pt modelId="{0E03E099-22A6-431C-97BB-B7F3C695ABFC}" type="pres">
      <dgm:prSet presAssocID="{51B62682-E964-4AF2-AED6-7FCCCA08679B}" presName="childText" presStyleLbl="bgAcc1" presStyleIdx="7" presStyleCnt="10" custScaleX="249113" custScaleY="94899" custLinFactNeighborX="-20828" custLinFactNeighborY="3818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494E96-8D53-4629-9F61-122B83E5CD06}" type="pres">
      <dgm:prSet presAssocID="{075DA3E5-78FC-4EDF-80C5-405C56449CA0}" presName="Name13" presStyleLbl="parChTrans1D2" presStyleIdx="8" presStyleCnt="10" custSzX="186529" custSzY="4625484"/>
      <dgm:spPr/>
    </dgm:pt>
    <dgm:pt modelId="{A396028E-661F-4E8B-94AF-1A656F5F9513}" type="pres">
      <dgm:prSet presAssocID="{2D95CAB5-78B5-4DBA-A68E-4E2CA79A0C76}" presName="childText" presStyleLbl="bgAcc1" presStyleIdx="8" presStyleCnt="10" custScaleX="249113" custScaleY="94899" custLinFactNeighborX="-20828" custLinFactNeighborY="4776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2963D90-71F8-4D5D-A044-2D3D0A233FD9}" type="pres">
      <dgm:prSet presAssocID="{AB5125EF-EDF6-4981-BA66-EADAA0CFC706}" presName="Name13" presStyleLbl="parChTrans1D2" presStyleIdx="9" presStyleCnt="10" custSzX="186529" custSzY="5631024"/>
      <dgm:spPr/>
    </dgm:pt>
    <dgm:pt modelId="{AFEAFBAC-13E3-4706-AAA9-2A623CF04F9E}" type="pres">
      <dgm:prSet presAssocID="{155599D0-1AFF-4559-865B-1AF81658BC74}" presName="childText" presStyleLbl="bgAcc1" presStyleIdx="9" presStyleCnt="10" custScaleX="249113" custScaleY="94899" custLinFactNeighborX="-20828" custLinFactNeighborY="5735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E8F325F-2FE4-4CA3-914C-1AAB8E52AC0A}" type="presOf" srcId="{075DA3E5-78FC-4EDF-80C5-405C56449CA0}" destId="{E0494E96-8D53-4629-9F61-122B83E5CD06}" srcOrd="0" destOrd="0" presId="urn:microsoft.com/office/officeart/2005/8/layout/hierarchy3"/>
    <dgm:cxn modelId="{35E0621E-C96F-4305-A85E-CE3A5C926198}" type="presOf" srcId="{02341001-E7D4-44B7-B971-C48F6D9B99C5}" destId="{D1493B90-13BA-4E7A-8768-DB07622541D3}" srcOrd="1" destOrd="0" presId="urn:microsoft.com/office/officeart/2005/8/layout/hierarchy3"/>
    <dgm:cxn modelId="{1C347762-EE8F-4FF2-83E5-67267D6BA4E7}" srcId="{A95B5B87-0353-44BF-B5E6-EA7300D0EF6B}" destId="{3579B1E6-991A-4D61-938C-388A98D98813}" srcOrd="2" destOrd="0" parTransId="{897F44E3-A402-4DF2-A4C2-4522981BE5A5}" sibTransId="{94ABA5E6-7CD2-4CB2-985F-93AAD7ADC1BF}"/>
    <dgm:cxn modelId="{BA277FE6-CC9D-4425-8764-80B32624F482}" type="presOf" srcId="{706D6DE9-ED6C-4D33-935E-5CB03E99E380}" destId="{9C13AD1E-FAC8-42E0-BA23-B3406F01CF44}" srcOrd="0" destOrd="0" presId="urn:microsoft.com/office/officeart/2005/8/layout/hierarchy3"/>
    <dgm:cxn modelId="{3B2C5788-F12D-4C1D-9CA0-8D4BB73F23A0}" type="presOf" srcId="{155599D0-1AFF-4559-865B-1AF81658BC74}" destId="{AFEAFBAC-13E3-4706-AAA9-2A623CF04F9E}" srcOrd="0" destOrd="0" presId="urn:microsoft.com/office/officeart/2005/8/layout/hierarchy3"/>
    <dgm:cxn modelId="{0D62203D-48E2-4421-82D8-546B69ED45D4}" srcId="{C0C7B4C3-CDF6-49EA-B89C-D026552BC616}" destId="{EAB962C6-2B79-4BB5-8D4C-AC08B124F5A2}" srcOrd="0" destOrd="0" parTransId="{7DEFA69A-5394-4820-A119-F80D94D3712B}" sibTransId="{329DEA37-2D87-41B6-A614-9B94C847666D}"/>
    <dgm:cxn modelId="{5F950A96-613D-4DE3-B164-6DCF8FBFB833}" type="presOf" srcId="{9EA3907A-D04B-465C-A92B-186A0312BA08}" destId="{980E2848-420C-42B6-AE64-1C9B76637AA8}" srcOrd="0" destOrd="0" presId="urn:microsoft.com/office/officeart/2005/8/layout/hierarchy3"/>
    <dgm:cxn modelId="{39C774DF-7792-4009-A170-7290F12C2996}" type="presOf" srcId="{51B62682-E964-4AF2-AED6-7FCCCA08679B}" destId="{0E03E099-22A6-431C-97BB-B7F3C695ABFC}" srcOrd="0" destOrd="0" presId="urn:microsoft.com/office/officeart/2005/8/layout/hierarchy3"/>
    <dgm:cxn modelId="{17E2657F-91D6-4FB4-AE83-36F9D193FDEF}" type="presOf" srcId="{3023C108-CAFF-490D-9527-B3ED3B3062BE}" destId="{DD6E7A31-73D3-4248-8284-68743D1B7851}" srcOrd="0" destOrd="0" presId="urn:microsoft.com/office/officeart/2005/8/layout/hierarchy3"/>
    <dgm:cxn modelId="{E0FE52AE-EFBF-4887-BA5E-400FD2B535CC}" srcId="{23D2C79A-E2BE-4148-AEEC-CFF0814DFA25}" destId="{A95B5B87-0353-44BF-B5E6-EA7300D0EF6B}" srcOrd="3" destOrd="0" parTransId="{93809585-E9AE-4587-BE9D-C93E18E8A79A}" sibTransId="{360EDCB9-C19B-4E85-A6A4-53BAEF662A7F}"/>
    <dgm:cxn modelId="{81662FF8-C28B-4D9B-AF37-02820152D366}" srcId="{A95B5B87-0353-44BF-B5E6-EA7300D0EF6B}" destId="{193E844E-D6AE-4CA1-88D8-DDC3F38F07C8}" srcOrd="0" destOrd="0" parTransId="{6669D604-473A-4F64-B962-5BC60F88F4AA}" sibTransId="{E70F1345-195F-42F9-B648-0C309FCAE326}"/>
    <dgm:cxn modelId="{893DDE38-BE91-4E43-8ABF-471119148597}" type="presOf" srcId="{A95B5B87-0353-44BF-B5E6-EA7300D0EF6B}" destId="{AB23A45C-8125-496A-B97A-FD14BE989E08}" srcOrd="1" destOrd="0" presId="urn:microsoft.com/office/officeart/2005/8/layout/hierarchy3"/>
    <dgm:cxn modelId="{E3740378-435A-427B-B202-CF56242626B5}" srcId="{02341001-E7D4-44B7-B971-C48F6D9B99C5}" destId="{2D154D85-B7F3-4732-B857-7AE829B08EE6}" srcOrd="0" destOrd="0" parTransId="{0B90271D-17D0-48D5-B51D-CA03135FABB6}" sibTransId="{A3901873-02B4-44C6-A74D-04758215A83D}"/>
    <dgm:cxn modelId="{C8B4EC48-D45B-43CF-AED9-15FE1536A5FB}" type="presOf" srcId="{08725D89-A09C-42F5-874A-6F14A60C01C7}" destId="{7ECE13C5-E9C3-4314-BFD1-3FE38F7C9C54}" srcOrd="0" destOrd="0" presId="urn:microsoft.com/office/officeart/2005/8/layout/hierarchy3"/>
    <dgm:cxn modelId="{3AF79BD5-4D23-4983-8310-D6DCFFD6C2FF}" srcId="{23D2C79A-E2BE-4148-AEEC-CFF0814DFA25}" destId="{02341001-E7D4-44B7-B971-C48F6D9B99C5}" srcOrd="2" destOrd="0" parTransId="{8739A672-C585-44C9-8771-AC91E1A4130C}" sibTransId="{0D70D3A9-58BC-4732-B62E-2E7723EDB5D5}"/>
    <dgm:cxn modelId="{F28A0493-5D8A-4D1B-9D98-B756144B8A3C}" type="presOf" srcId="{2D95CAB5-78B5-4DBA-A68E-4E2CA79A0C76}" destId="{A396028E-661F-4E8B-94AF-1A656F5F9513}" srcOrd="0" destOrd="0" presId="urn:microsoft.com/office/officeart/2005/8/layout/hierarchy3"/>
    <dgm:cxn modelId="{DF404229-91E6-425B-833E-DA27173A52C1}" type="presOf" srcId="{EAB962C6-2B79-4BB5-8D4C-AC08B124F5A2}" destId="{540CCE86-BC80-49E6-9371-BE65B76827CB}" srcOrd="0" destOrd="0" presId="urn:microsoft.com/office/officeart/2005/8/layout/hierarchy3"/>
    <dgm:cxn modelId="{92B58074-2AEA-472B-9377-CE47867D4F13}" srcId="{706D6DE9-ED6C-4D33-935E-5CB03E99E380}" destId="{9EA3907A-D04B-465C-A92B-186A0312BA08}" srcOrd="1" destOrd="0" parTransId="{095B545C-0FE4-4B95-8877-78414B30FF8D}" sibTransId="{5E61A1E1-6EB0-4800-9FB1-548032993E5D}"/>
    <dgm:cxn modelId="{D2989558-F18F-4B61-A22B-C5822057A5BA}" srcId="{A95B5B87-0353-44BF-B5E6-EA7300D0EF6B}" destId="{2D95CAB5-78B5-4DBA-A68E-4E2CA79A0C76}" srcOrd="4" destOrd="0" parTransId="{075DA3E5-78FC-4EDF-80C5-405C56449CA0}" sibTransId="{F86A6C0E-751C-455D-96DC-B38D97DEB337}"/>
    <dgm:cxn modelId="{A5443470-119C-48DC-9403-9BECA46FAD0F}" type="presOf" srcId="{3579B1E6-991A-4D61-938C-388A98D98813}" destId="{029E7291-D042-46C2-BE1E-461953142C7E}" srcOrd="0" destOrd="0" presId="urn:microsoft.com/office/officeart/2005/8/layout/hierarchy3"/>
    <dgm:cxn modelId="{8091BEBC-859A-4A96-8F10-A7951BF8A5D5}" type="presOf" srcId="{897F44E3-A402-4DF2-A4C2-4522981BE5A5}" destId="{B9A5DE27-A479-4A19-BBE6-AA9E80A4CFEE}" srcOrd="0" destOrd="0" presId="urn:microsoft.com/office/officeart/2005/8/layout/hierarchy3"/>
    <dgm:cxn modelId="{458FAF7A-A12E-426A-9B79-41D744688D31}" type="presOf" srcId="{706D6DE9-ED6C-4D33-935E-5CB03E99E380}" destId="{D99D7AF4-F918-4225-9BD7-8BB92386398F}" srcOrd="1" destOrd="0" presId="urn:microsoft.com/office/officeart/2005/8/layout/hierarchy3"/>
    <dgm:cxn modelId="{D9FBFE66-CD45-464C-865F-AAC82126BFDB}" type="presOf" srcId="{A95B5B87-0353-44BF-B5E6-EA7300D0EF6B}" destId="{A94A8F4C-5206-4BD9-8874-8DFE5F9FDCD8}" srcOrd="0" destOrd="0" presId="urn:microsoft.com/office/officeart/2005/8/layout/hierarchy3"/>
    <dgm:cxn modelId="{367472E8-CBD2-4856-85FA-7616766B0046}" type="presOf" srcId="{30A9B5D5-B734-4D26-9467-96E465CEB7D6}" destId="{BC142237-A41C-481C-808B-0151FB93B7EF}" srcOrd="0" destOrd="0" presId="urn:microsoft.com/office/officeart/2005/8/layout/hierarchy3"/>
    <dgm:cxn modelId="{010A30EC-C1A7-4760-8A03-AFEFCFCB085B}" srcId="{A95B5B87-0353-44BF-B5E6-EA7300D0EF6B}" destId="{30A9B5D5-B734-4D26-9467-96E465CEB7D6}" srcOrd="1" destOrd="0" parTransId="{3023C108-CAFF-490D-9527-B3ED3B3062BE}" sibTransId="{EEBD0B99-D3BD-4A6B-ADBA-5798B24406CE}"/>
    <dgm:cxn modelId="{4937801F-4A4A-4729-A077-32BF09FC417F}" srcId="{A95B5B87-0353-44BF-B5E6-EA7300D0EF6B}" destId="{155599D0-1AFF-4559-865B-1AF81658BC74}" srcOrd="5" destOrd="0" parTransId="{AB5125EF-EDF6-4981-BA66-EADAA0CFC706}" sibTransId="{5A0B1E2A-7704-41BE-9CCF-0B099F950F0D}"/>
    <dgm:cxn modelId="{E57E39FE-FE47-43D5-9F7A-6FB07A8ADFC3}" type="presOf" srcId="{C0C7B4C3-CDF6-49EA-B89C-D026552BC616}" destId="{6C0178ED-0C01-4118-8D48-DAD76F65D9C8}" srcOrd="1" destOrd="0" presId="urn:microsoft.com/office/officeart/2005/8/layout/hierarchy3"/>
    <dgm:cxn modelId="{002C2D5B-F15F-4D1C-8364-FD3059B7B777}" type="presOf" srcId="{02341001-E7D4-44B7-B971-C48F6D9B99C5}" destId="{3426159D-CCE0-432D-AAC9-3C285DA32A1F}" srcOrd="0" destOrd="0" presId="urn:microsoft.com/office/officeart/2005/8/layout/hierarchy3"/>
    <dgm:cxn modelId="{68F56F43-AD75-4286-BEB6-7971330DFAB7}" srcId="{23D2C79A-E2BE-4148-AEEC-CFF0814DFA25}" destId="{706D6DE9-ED6C-4D33-935E-5CB03E99E380}" srcOrd="1" destOrd="0" parTransId="{6522052C-87E4-4069-B33C-AA0F1030272D}" sibTransId="{17B31A88-8A09-4E37-B3CA-1E10003C2CD9}"/>
    <dgm:cxn modelId="{45BC0FF7-7123-4770-B742-4460633EBB97}" type="presOf" srcId="{2D154D85-B7F3-4732-B857-7AE829B08EE6}" destId="{2414921F-063B-4970-8E94-AACC58441662}" srcOrd="0" destOrd="0" presId="urn:microsoft.com/office/officeart/2005/8/layout/hierarchy3"/>
    <dgm:cxn modelId="{C5A41903-26DB-4C9E-AA77-D2B6A2DD1EE8}" type="presOf" srcId="{0B90271D-17D0-48D5-B51D-CA03135FABB6}" destId="{AB3734A0-2BFF-4383-9323-7FAA39B75A1D}" srcOrd="0" destOrd="0" presId="urn:microsoft.com/office/officeart/2005/8/layout/hierarchy3"/>
    <dgm:cxn modelId="{3ACF9AAD-FA42-4F9C-89EA-FCFDFF08A218}" srcId="{A95B5B87-0353-44BF-B5E6-EA7300D0EF6B}" destId="{51B62682-E964-4AF2-AED6-7FCCCA08679B}" srcOrd="3" destOrd="0" parTransId="{E3423CB6-5CAB-4C4F-A197-EE686D3F2CDF}" sibTransId="{C0EC7FE5-B1A2-40FA-9E5A-F5160F47E03E}"/>
    <dgm:cxn modelId="{D2A3EF26-46E5-4520-A21B-3D0B09F16AE6}" type="presOf" srcId="{193E844E-D6AE-4CA1-88D8-DDC3F38F07C8}" destId="{F35AA617-FAE2-4C9B-897B-11E265C6E042}" srcOrd="0" destOrd="0" presId="urn:microsoft.com/office/officeart/2005/8/layout/hierarchy3"/>
    <dgm:cxn modelId="{9913C272-0500-4676-AD50-6D2B0D75CA6E}" type="presOf" srcId="{095B545C-0FE4-4B95-8877-78414B30FF8D}" destId="{6BBCF618-6DDD-48B7-9847-DE38D0C1AA56}" srcOrd="0" destOrd="0" presId="urn:microsoft.com/office/officeart/2005/8/layout/hierarchy3"/>
    <dgm:cxn modelId="{0137301E-3B0D-44C0-B1D5-E6EF477777A6}" type="presOf" srcId="{6669D604-473A-4F64-B962-5BC60F88F4AA}" destId="{B6603BD7-56E5-4E67-B834-CFEF4F08946E}" srcOrd="0" destOrd="0" presId="urn:microsoft.com/office/officeart/2005/8/layout/hierarchy3"/>
    <dgm:cxn modelId="{2DF7EDA0-8D97-4013-8EC1-98040CBAAC83}" type="presOf" srcId="{4510F9F5-0004-4BC3-A21D-75EE57093E4D}" destId="{FF75ABE3-A3CB-4FF4-88C8-838074CD156B}" srcOrd="0" destOrd="0" presId="urn:microsoft.com/office/officeart/2005/8/layout/hierarchy3"/>
    <dgm:cxn modelId="{99E972EF-53EB-4C76-803C-ACCEDB4A5671}" type="presOf" srcId="{7DEFA69A-5394-4820-A119-F80D94D3712B}" destId="{5C3C84F8-7B4A-4D7E-BD60-60666EBF38BD}" srcOrd="0" destOrd="0" presId="urn:microsoft.com/office/officeart/2005/8/layout/hierarchy3"/>
    <dgm:cxn modelId="{BA1915B1-5AAD-4F9B-8DC4-5F2C4AB3765B}" type="presOf" srcId="{E3423CB6-5CAB-4C4F-A197-EE686D3F2CDF}" destId="{953E597C-2A06-4726-9409-D7F34EE04B01}" srcOrd="0" destOrd="0" presId="urn:microsoft.com/office/officeart/2005/8/layout/hierarchy3"/>
    <dgm:cxn modelId="{9D13336F-56A7-43D4-8A5B-267A1DA55875}" srcId="{706D6DE9-ED6C-4D33-935E-5CB03E99E380}" destId="{4510F9F5-0004-4BC3-A21D-75EE57093E4D}" srcOrd="0" destOrd="0" parTransId="{08725D89-A09C-42F5-874A-6F14A60C01C7}" sibTransId="{393D711F-6447-41A0-8DA6-3150A33D212C}"/>
    <dgm:cxn modelId="{C26B1465-1A90-4841-A079-414802928C5C}" type="presOf" srcId="{C0C7B4C3-CDF6-49EA-B89C-D026552BC616}" destId="{27668717-201F-44B3-BC00-D8D608DEA564}" srcOrd="0" destOrd="0" presId="urn:microsoft.com/office/officeart/2005/8/layout/hierarchy3"/>
    <dgm:cxn modelId="{88DB1FB6-61B9-40DA-A240-CB7F3CED2DA0}" srcId="{23D2C79A-E2BE-4148-AEEC-CFF0814DFA25}" destId="{C0C7B4C3-CDF6-49EA-B89C-D026552BC616}" srcOrd="0" destOrd="0" parTransId="{BF076611-3FD1-4A55-A255-5126188FCAA1}" sibTransId="{DF13D251-CCB8-433B-A1A8-21C10DF163A2}"/>
    <dgm:cxn modelId="{13EA9145-794C-45B3-B0BE-E5E71AE92A35}" type="presOf" srcId="{23D2C79A-E2BE-4148-AEEC-CFF0814DFA25}" destId="{3DD1C8F1-D70A-4050-A43D-1FA2B0D3966C}" srcOrd="0" destOrd="0" presId="urn:microsoft.com/office/officeart/2005/8/layout/hierarchy3"/>
    <dgm:cxn modelId="{6515D0F2-FFC6-4BE3-80BB-CB3B375A14D5}" type="presOf" srcId="{AB5125EF-EDF6-4981-BA66-EADAA0CFC706}" destId="{A2963D90-71F8-4D5D-A044-2D3D0A233FD9}" srcOrd="0" destOrd="0" presId="urn:microsoft.com/office/officeart/2005/8/layout/hierarchy3"/>
    <dgm:cxn modelId="{42065E92-C347-492A-A234-0767CA3EE6B5}" type="presParOf" srcId="{3DD1C8F1-D70A-4050-A43D-1FA2B0D3966C}" destId="{D6C035CC-AE03-47EA-87C1-0A795D0B2277}" srcOrd="0" destOrd="0" presId="urn:microsoft.com/office/officeart/2005/8/layout/hierarchy3"/>
    <dgm:cxn modelId="{DAFDB888-60E0-4550-8515-90751C9C44A1}" type="presParOf" srcId="{D6C035CC-AE03-47EA-87C1-0A795D0B2277}" destId="{7464D046-4D5B-4450-92C2-3157F9B08EDE}" srcOrd="0" destOrd="0" presId="urn:microsoft.com/office/officeart/2005/8/layout/hierarchy3"/>
    <dgm:cxn modelId="{3D19EA24-1AE4-4C6E-9017-5A79FD1F52EE}" type="presParOf" srcId="{7464D046-4D5B-4450-92C2-3157F9B08EDE}" destId="{27668717-201F-44B3-BC00-D8D608DEA564}" srcOrd="0" destOrd="0" presId="urn:microsoft.com/office/officeart/2005/8/layout/hierarchy3"/>
    <dgm:cxn modelId="{1F8FD21D-B6B9-4B8E-AEE8-DE434AE8A1F4}" type="presParOf" srcId="{7464D046-4D5B-4450-92C2-3157F9B08EDE}" destId="{6C0178ED-0C01-4118-8D48-DAD76F65D9C8}" srcOrd="1" destOrd="0" presId="urn:microsoft.com/office/officeart/2005/8/layout/hierarchy3"/>
    <dgm:cxn modelId="{EFF1E144-37A4-4AC6-81A4-1975B095F978}" type="presParOf" srcId="{D6C035CC-AE03-47EA-87C1-0A795D0B2277}" destId="{27C08D1A-9A09-40F2-B680-C10C13C57F0E}" srcOrd="1" destOrd="0" presId="urn:microsoft.com/office/officeart/2005/8/layout/hierarchy3"/>
    <dgm:cxn modelId="{DFC35D28-36D3-4508-A8AF-941603A41478}" type="presParOf" srcId="{27C08D1A-9A09-40F2-B680-C10C13C57F0E}" destId="{5C3C84F8-7B4A-4D7E-BD60-60666EBF38BD}" srcOrd="0" destOrd="0" presId="urn:microsoft.com/office/officeart/2005/8/layout/hierarchy3"/>
    <dgm:cxn modelId="{B35F9329-4A5A-4BD7-817F-59909EDA35B8}" type="presParOf" srcId="{27C08D1A-9A09-40F2-B680-C10C13C57F0E}" destId="{540CCE86-BC80-49E6-9371-BE65B76827CB}" srcOrd="1" destOrd="0" presId="urn:microsoft.com/office/officeart/2005/8/layout/hierarchy3"/>
    <dgm:cxn modelId="{F7314141-87B2-4E65-B3A2-1783F0EC202B}" type="presParOf" srcId="{3DD1C8F1-D70A-4050-A43D-1FA2B0D3966C}" destId="{C9C1723D-B902-4E3A-902D-F2D42DDD74AE}" srcOrd="1" destOrd="0" presId="urn:microsoft.com/office/officeart/2005/8/layout/hierarchy3"/>
    <dgm:cxn modelId="{27378ED1-B0DA-4473-A325-D8EF1776885D}" type="presParOf" srcId="{C9C1723D-B902-4E3A-902D-F2D42DDD74AE}" destId="{05B07A1F-C690-4E67-AB96-83EB723BAF7A}" srcOrd="0" destOrd="0" presId="urn:microsoft.com/office/officeart/2005/8/layout/hierarchy3"/>
    <dgm:cxn modelId="{8D87CC36-ACA6-4EBE-9FD1-204F5CB94FED}" type="presParOf" srcId="{05B07A1F-C690-4E67-AB96-83EB723BAF7A}" destId="{9C13AD1E-FAC8-42E0-BA23-B3406F01CF44}" srcOrd="0" destOrd="0" presId="urn:microsoft.com/office/officeart/2005/8/layout/hierarchy3"/>
    <dgm:cxn modelId="{BA25834F-D136-4574-8A82-19436B9ED6FF}" type="presParOf" srcId="{05B07A1F-C690-4E67-AB96-83EB723BAF7A}" destId="{D99D7AF4-F918-4225-9BD7-8BB92386398F}" srcOrd="1" destOrd="0" presId="urn:microsoft.com/office/officeart/2005/8/layout/hierarchy3"/>
    <dgm:cxn modelId="{F0B45F9F-3D3E-4DC5-8AD9-5A17F780996D}" type="presParOf" srcId="{C9C1723D-B902-4E3A-902D-F2D42DDD74AE}" destId="{233463AD-4DB8-4112-BB3F-55AC1056CA52}" srcOrd="1" destOrd="0" presId="urn:microsoft.com/office/officeart/2005/8/layout/hierarchy3"/>
    <dgm:cxn modelId="{1F8CB45A-FECF-4E2F-8B3E-18B09A4ADB8E}" type="presParOf" srcId="{233463AD-4DB8-4112-BB3F-55AC1056CA52}" destId="{7ECE13C5-E9C3-4314-BFD1-3FE38F7C9C54}" srcOrd="0" destOrd="0" presId="urn:microsoft.com/office/officeart/2005/8/layout/hierarchy3"/>
    <dgm:cxn modelId="{94765263-3C9A-4C03-A4C8-72437380881B}" type="presParOf" srcId="{233463AD-4DB8-4112-BB3F-55AC1056CA52}" destId="{FF75ABE3-A3CB-4FF4-88C8-838074CD156B}" srcOrd="1" destOrd="0" presId="urn:microsoft.com/office/officeart/2005/8/layout/hierarchy3"/>
    <dgm:cxn modelId="{5995C3A9-E3ED-42F4-9B18-D8939BA14CCB}" type="presParOf" srcId="{233463AD-4DB8-4112-BB3F-55AC1056CA52}" destId="{6BBCF618-6DDD-48B7-9847-DE38D0C1AA56}" srcOrd="2" destOrd="0" presId="urn:microsoft.com/office/officeart/2005/8/layout/hierarchy3"/>
    <dgm:cxn modelId="{F46D2342-2083-4E54-A119-DA4C84BE26BE}" type="presParOf" srcId="{233463AD-4DB8-4112-BB3F-55AC1056CA52}" destId="{980E2848-420C-42B6-AE64-1C9B76637AA8}" srcOrd="3" destOrd="0" presId="urn:microsoft.com/office/officeart/2005/8/layout/hierarchy3"/>
    <dgm:cxn modelId="{451943F1-0F33-40F4-9E6C-2954F7BB6405}" type="presParOf" srcId="{3DD1C8F1-D70A-4050-A43D-1FA2B0D3966C}" destId="{0FB444F6-566B-4EB5-8F22-6A92DA47CC20}" srcOrd="2" destOrd="0" presId="urn:microsoft.com/office/officeart/2005/8/layout/hierarchy3"/>
    <dgm:cxn modelId="{CA0CDA17-0CFF-4798-A973-4D2D3CBB792F}" type="presParOf" srcId="{0FB444F6-566B-4EB5-8F22-6A92DA47CC20}" destId="{93E36533-315B-4A01-8089-9721439AEA0C}" srcOrd="0" destOrd="0" presId="urn:microsoft.com/office/officeart/2005/8/layout/hierarchy3"/>
    <dgm:cxn modelId="{21B0B895-2821-4888-A1AB-FC41B49A3C97}" type="presParOf" srcId="{93E36533-315B-4A01-8089-9721439AEA0C}" destId="{3426159D-CCE0-432D-AAC9-3C285DA32A1F}" srcOrd="0" destOrd="0" presId="urn:microsoft.com/office/officeart/2005/8/layout/hierarchy3"/>
    <dgm:cxn modelId="{66CF3900-D2D3-4F66-89E9-1103250CBD6B}" type="presParOf" srcId="{93E36533-315B-4A01-8089-9721439AEA0C}" destId="{D1493B90-13BA-4E7A-8768-DB07622541D3}" srcOrd="1" destOrd="0" presId="urn:microsoft.com/office/officeart/2005/8/layout/hierarchy3"/>
    <dgm:cxn modelId="{CB40C7C1-CA31-4130-A8A2-4FDFA4EA69C0}" type="presParOf" srcId="{0FB444F6-566B-4EB5-8F22-6A92DA47CC20}" destId="{D4B9C598-0347-49D1-83B3-1F0207404B84}" srcOrd="1" destOrd="0" presId="urn:microsoft.com/office/officeart/2005/8/layout/hierarchy3"/>
    <dgm:cxn modelId="{4B423D22-8DFF-4882-A9B1-4F36DC76CA5B}" type="presParOf" srcId="{D4B9C598-0347-49D1-83B3-1F0207404B84}" destId="{AB3734A0-2BFF-4383-9323-7FAA39B75A1D}" srcOrd="0" destOrd="0" presId="urn:microsoft.com/office/officeart/2005/8/layout/hierarchy3"/>
    <dgm:cxn modelId="{260F91D2-8BCE-4075-894E-60DAB103F579}" type="presParOf" srcId="{D4B9C598-0347-49D1-83B3-1F0207404B84}" destId="{2414921F-063B-4970-8E94-AACC58441662}" srcOrd="1" destOrd="0" presId="urn:microsoft.com/office/officeart/2005/8/layout/hierarchy3"/>
    <dgm:cxn modelId="{24C45FE7-280F-4F18-9AD4-F87C6517EBC9}" type="presParOf" srcId="{3DD1C8F1-D70A-4050-A43D-1FA2B0D3966C}" destId="{6BDEABD5-CBEF-4FA3-A77E-5F562F78DC35}" srcOrd="3" destOrd="0" presId="urn:microsoft.com/office/officeart/2005/8/layout/hierarchy3"/>
    <dgm:cxn modelId="{C32AB7BB-DF41-46F7-A31D-FBD3343CF85C}" type="presParOf" srcId="{6BDEABD5-CBEF-4FA3-A77E-5F562F78DC35}" destId="{1A90329C-4F85-4647-B779-FEB379886DF8}" srcOrd="0" destOrd="0" presId="urn:microsoft.com/office/officeart/2005/8/layout/hierarchy3"/>
    <dgm:cxn modelId="{5B479FCC-E17B-4127-A36F-F26DF752084A}" type="presParOf" srcId="{1A90329C-4F85-4647-B779-FEB379886DF8}" destId="{A94A8F4C-5206-4BD9-8874-8DFE5F9FDCD8}" srcOrd="0" destOrd="0" presId="urn:microsoft.com/office/officeart/2005/8/layout/hierarchy3"/>
    <dgm:cxn modelId="{5B36BFA7-45BD-4195-AA52-7CB62651535E}" type="presParOf" srcId="{1A90329C-4F85-4647-B779-FEB379886DF8}" destId="{AB23A45C-8125-496A-B97A-FD14BE989E08}" srcOrd="1" destOrd="0" presId="urn:microsoft.com/office/officeart/2005/8/layout/hierarchy3"/>
    <dgm:cxn modelId="{810350AA-C1B5-411B-BDC1-8BF00C4D1E47}" type="presParOf" srcId="{6BDEABD5-CBEF-4FA3-A77E-5F562F78DC35}" destId="{D4C73D87-E35F-4610-A732-258594200630}" srcOrd="1" destOrd="0" presId="urn:microsoft.com/office/officeart/2005/8/layout/hierarchy3"/>
    <dgm:cxn modelId="{637FFFFA-C632-42DB-ACF6-0882F4E84718}" type="presParOf" srcId="{D4C73D87-E35F-4610-A732-258594200630}" destId="{B6603BD7-56E5-4E67-B834-CFEF4F08946E}" srcOrd="0" destOrd="0" presId="urn:microsoft.com/office/officeart/2005/8/layout/hierarchy3"/>
    <dgm:cxn modelId="{57604974-9329-42D9-B170-BB262919D512}" type="presParOf" srcId="{D4C73D87-E35F-4610-A732-258594200630}" destId="{F35AA617-FAE2-4C9B-897B-11E265C6E042}" srcOrd="1" destOrd="0" presId="urn:microsoft.com/office/officeart/2005/8/layout/hierarchy3"/>
    <dgm:cxn modelId="{9D4347A3-4FB7-4420-BE32-65FD66986026}" type="presParOf" srcId="{D4C73D87-E35F-4610-A732-258594200630}" destId="{DD6E7A31-73D3-4248-8284-68743D1B7851}" srcOrd="2" destOrd="0" presId="urn:microsoft.com/office/officeart/2005/8/layout/hierarchy3"/>
    <dgm:cxn modelId="{FD52DF9A-9831-4387-8BCF-FF3C7904436A}" type="presParOf" srcId="{D4C73D87-E35F-4610-A732-258594200630}" destId="{BC142237-A41C-481C-808B-0151FB93B7EF}" srcOrd="3" destOrd="0" presId="urn:microsoft.com/office/officeart/2005/8/layout/hierarchy3"/>
    <dgm:cxn modelId="{8F57820F-0C52-494C-B8A1-61DF8A19EF3A}" type="presParOf" srcId="{D4C73D87-E35F-4610-A732-258594200630}" destId="{B9A5DE27-A479-4A19-BBE6-AA9E80A4CFEE}" srcOrd="4" destOrd="0" presId="urn:microsoft.com/office/officeart/2005/8/layout/hierarchy3"/>
    <dgm:cxn modelId="{3997A0E8-2C36-49F8-91E6-3B89D13660A2}" type="presParOf" srcId="{D4C73D87-E35F-4610-A732-258594200630}" destId="{029E7291-D042-46C2-BE1E-461953142C7E}" srcOrd="5" destOrd="0" presId="urn:microsoft.com/office/officeart/2005/8/layout/hierarchy3"/>
    <dgm:cxn modelId="{35791B7E-FA70-4CD1-BFF2-5553B35F5B9C}" type="presParOf" srcId="{D4C73D87-E35F-4610-A732-258594200630}" destId="{953E597C-2A06-4726-9409-D7F34EE04B01}" srcOrd="6" destOrd="0" presId="urn:microsoft.com/office/officeart/2005/8/layout/hierarchy3"/>
    <dgm:cxn modelId="{02C8399A-BEAC-438E-9B54-5528E3CAB56B}" type="presParOf" srcId="{D4C73D87-E35F-4610-A732-258594200630}" destId="{0E03E099-22A6-431C-97BB-B7F3C695ABFC}" srcOrd="7" destOrd="0" presId="urn:microsoft.com/office/officeart/2005/8/layout/hierarchy3"/>
    <dgm:cxn modelId="{15FD0BC4-F56D-4F58-80A2-7A6E9B3D712D}" type="presParOf" srcId="{D4C73D87-E35F-4610-A732-258594200630}" destId="{E0494E96-8D53-4629-9F61-122B83E5CD06}" srcOrd="8" destOrd="0" presId="urn:microsoft.com/office/officeart/2005/8/layout/hierarchy3"/>
    <dgm:cxn modelId="{9FE0B2DB-1D3A-480C-91F8-9CD94A0C6E0E}" type="presParOf" srcId="{D4C73D87-E35F-4610-A732-258594200630}" destId="{A396028E-661F-4E8B-94AF-1A656F5F9513}" srcOrd="9" destOrd="0" presId="urn:microsoft.com/office/officeart/2005/8/layout/hierarchy3"/>
    <dgm:cxn modelId="{B1DBFFD7-0937-4848-91FD-E6B4CD8FEB8E}" type="presParOf" srcId="{D4C73D87-E35F-4610-A732-258594200630}" destId="{A2963D90-71F8-4D5D-A044-2D3D0A233FD9}" srcOrd="10" destOrd="0" presId="urn:microsoft.com/office/officeart/2005/8/layout/hierarchy3"/>
    <dgm:cxn modelId="{FBF47CFC-7220-47A9-9EB0-DF1E006488E0}" type="presParOf" srcId="{D4C73D87-E35F-4610-A732-258594200630}" destId="{AFEAFBAC-13E3-4706-AAA9-2A623CF04F9E}" srcOrd="11" destOrd="0" presId="urn:microsoft.com/office/officeart/2005/8/layout/hierarchy3"/>
  </dgm:cxnLst>
  <dgm:bg/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668717-201F-44B3-BC00-D8D608DEA564}">
      <dsp:nvSpPr>
        <dsp:cNvPr id="0" name=""/>
        <dsp:cNvSpPr/>
      </dsp:nvSpPr>
      <dsp:spPr>
        <a:xfrm>
          <a:off x="0" y="216025"/>
          <a:ext cx="1677534" cy="868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 err="1" smtClean="0"/>
            <a:t>MM_Controller</a:t>
          </a:r>
          <a:endParaRPr lang="ko-KR" altLang="en-US" sz="1700" b="1" kern="1200" dirty="0"/>
        </a:p>
      </dsp:txBody>
      <dsp:txXfrm>
        <a:off x="25446" y="241471"/>
        <a:ext cx="1626642" cy="817907"/>
      </dsp:txXfrm>
    </dsp:sp>
    <dsp:sp modelId="{5C3C84F8-7B4A-4D7E-BD60-60666EBF38BD}">
      <dsp:nvSpPr>
        <dsp:cNvPr id="0" name=""/>
        <dsp:cNvSpPr/>
      </dsp:nvSpPr>
      <dsp:spPr>
        <a:xfrm>
          <a:off x="167754" y="1084824"/>
          <a:ext cx="120274" cy="5994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9471"/>
              </a:lnTo>
              <a:lnTo>
                <a:pt x="120274" y="59947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0CCE86-BC80-49E6-9371-BE65B76827CB}">
      <dsp:nvSpPr>
        <dsp:cNvPr id="0" name=""/>
        <dsp:cNvSpPr/>
      </dsp:nvSpPr>
      <dsp:spPr>
        <a:xfrm>
          <a:off x="288028" y="1394755"/>
          <a:ext cx="1586457" cy="5790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err="1" smtClean="0"/>
            <a:t>MM_Controller</a:t>
          </a:r>
          <a:endParaRPr lang="ko-KR" altLang="en-US" sz="1600" b="1" kern="1200" dirty="0"/>
        </a:p>
      </dsp:txBody>
      <dsp:txXfrm>
        <a:off x="304989" y="1411716"/>
        <a:ext cx="1552535" cy="545159"/>
      </dsp:txXfrm>
    </dsp:sp>
    <dsp:sp modelId="{9C13AD1E-FAC8-42E0-BA23-B3406F01CF44}">
      <dsp:nvSpPr>
        <dsp:cNvPr id="0" name=""/>
        <dsp:cNvSpPr/>
      </dsp:nvSpPr>
      <dsp:spPr>
        <a:xfrm>
          <a:off x="1915851" y="230313"/>
          <a:ext cx="1940768" cy="7359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shade val="51000"/>
                <a:satMod val="130000"/>
              </a:schemeClr>
            </a:gs>
            <a:gs pos="80000">
              <a:schemeClr val="accent4">
                <a:hueOff val="-1488257"/>
                <a:satOff val="8966"/>
                <a:lumOff val="719"/>
                <a:alphaOff val="0"/>
                <a:shade val="93000"/>
                <a:satMod val="13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 smtClean="0"/>
            <a:t>MM_DAO</a:t>
          </a:r>
          <a:endParaRPr lang="ko-KR" altLang="en-US" sz="1700" b="1" kern="1200" dirty="0"/>
        </a:p>
      </dsp:txBody>
      <dsp:txXfrm>
        <a:off x="1937406" y="251868"/>
        <a:ext cx="1897658" cy="692827"/>
      </dsp:txXfrm>
    </dsp:sp>
    <dsp:sp modelId="{7ECE13C5-E9C3-4314-BFD1-3FE38F7C9C54}">
      <dsp:nvSpPr>
        <dsp:cNvPr id="0" name=""/>
        <dsp:cNvSpPr/>
      </dsp:nvSpPr>
      <dsp:spPr>
        <a:xfrm>
          <a:off x="2109928" y="966250"/>
          <a:ext cx="174591" cy="4764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6403"/>
              </a:lnTo>
              <a:lnTo>
                <a:pt x="174591" y="47640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75ABE3-A3CB-4FF4-88C8-838074CD156B}">
      <dsp:nvSpPr>
        <dsp:cNvPr id="0" name=""/>
        <dsp:cNvSpPr/>
      </dsp:nvSpPr>
      <dsp:spPr>
        <a:xfrm>
          <a:off x="2284520" y="1097754"/>
          <a:ext cx="1766061" cy="6897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96086"/>
              <a:satOff val="2989"/>
              <a:lumOff val="24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smtClean="0"/>
            <a:t>MM_DAO</a:t>
          </a:r>
          <a:endParaRPr lang="ko-KR" altLang="en-US" sz="1600" b="1" kern="1200" dirty="0"/>
        </a:p>
      </dsp:txBody>
      <dsp:txXfrm>
        <a:off x="2304723" y="1117957"/>
        <a:ext cx="1725655" cy="649391"/>
      </dsp:txXfrm>
    </dsp:sp>
    <dsp:sp modelId="{6BBCF618-6DDD-48B7-9847-DE38D0C1AA56}">
      <dsp:nvSpPr>
        <dsp:cNvPr id="0" name=""/>
        <dsp:cNvSpPr/>
      </dsp:nvSpPr>
      <dsp:spPr>
        <a:xfrm>
          <a:off x="2109928" y="966250"/>
          <a:ext cx="174591" cy="1361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1819"/>
              </a:lnTo>
              <a:lnTo>
                <a:pt x="174591" y="136181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0E2848-420C-42B6-AE64-1C9B76637AA8}">
      <dsp:nvSpPr>
        <dsp:cNvPr id="0" name=""/>
        <dsp:cNvSpPr/>
      </dsp:nvSpPr>
      <dsp:spPr>
        <a:xfrm>
          <a:off x="2284520" y="1983170"/>
          <a:ext cx="1766061" cy="6897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992171"/>
              <a:satOff val="5978"/>
              <a:lumOff val="47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err="1" smtClean="0"/>
            <a:t>MM_DAOImpl</a:t>
          </a:r>
          <a:endParaRPr lang="ko-KR" altLang="en-US" sz="1600" b="1" kern="1200" dirty="0"/>
        </a:p>
      </dsp:txBody>
      <dsp:txXfrm>
        <a:off x="2304723" y="2003373"/>
        <a:ext cx="1725655" cy="649391"/>
      </dsp:txXfrm>
    </dsp:sp>
    <dsp:sp modelId="{3426159D-CCE0-432D-AAC9-3C285DA32A1F}">
      <dsp:nvSpPr>
        <dsp:cNvPr id="0" name=""/>
        <dsp:cNvSpPr/>
      </dsp:nvSpPr>
      <dsp:spPr>
        <a:xfrm>
          <a:off x="4032449" y="207172"/>
          <a:ext cx="2207576" cy="751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shade val="51000"/>
                <a:satMod val="130000"/>
              </a:schemeClr>
            </a:gs>
            <a:gs pos="80000">
              <a:schemeClr val="accent4">
                <a:hueOff val="-2976513"/>
                <a:satOff val="17933"/>
                <a:lumOff val="1437"/>
                <a:alphaOff val="0"/>
                <a:shade val="93000"/>
                <a:satMod val="13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 err="1" smtClean="0"/>
            <a:t>MM_Service</a:t>
          </a:r>
          <a:r>
            <a:rPr lang="en-US" altLang="ko-KR" sz="1700" b="1" kern="1200" dirty="0" smtClean="0"/>
            <a:t> </a:t>
          </a:r>
          <a:endParaRPr lang="ko-KR" altLang="en-US" sz="1700" b="1" kern="1200" dirty="0"/>
        </a:p>
      </dsp:txBody>
      <dsp:txXfrm>
        <a:off x="4054451" y="229174"/>
        <a:ext cx="2163572" cy="707183"/>
      </dsp:txXfrm>
    </dsp:sp>
    <dsp:sp modelId="{AB3734A0-2BFF-4383-9323-7FAA39B75A1D}">
      <dsp:nvSpPr>
        <dsp:cNvPr id="0" name=""/>
        <dsp:cNvSpPr/>
      </dsp:nvSpPr>
      <dsp:spPr>
        <a:xfrm>
          <a:off x="4253207" y="958359"/>
          <a:ext cx="143539" cy="568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8192"/>
              </a:lnTo>
              <a:lnTo>
                <a:pt x="143539" y="56819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14921F-063B-4970-8E94-AACC58441662}">
      <dsp:nvSpPr>
        <dsp:cNvPr id="0" name=""/>
        <dsp:cNvSpPr/>
      </dsp:nvSpPr>
      <dsp:spPr>
        <a:xfrm>
          <a:off x="4396747" y="1181653"/>
          <a:ext cx="2075445" cy="6897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err="1" smtClean="0"/>
            <a:t>MM_Service</a:t>
          </a:r>
          <a:endParaRPr lang="ko-KR" altLang="en-US" sz="1600" b="1" kern="1200" dirty="0"/>
        </a:p>
      </dsp:txBody>
      <dsp:txXfrm>
        <a:off x="4416950" y="1201856"/>
        <a:ext cx="2035039" cy="649391"/>
      </dsp:txXfrm>
    </dsp:sp>
    <dsp:sp modelId="{A94A8F4C-5206-4BD9-8874-8DFE5F9FDCD8}">
      <dsp:nvSpPr>
        <dsp:cNvPr id="0" name=""/>
        <dsp:cNvSpPr/>
      </dsp:nvSpPr>
      <dsp:spPr>
        <a:xfrm>
          <a:off x="6336699" y="207172"/>
          <a:ext cx="2207576" cy="7680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 err="1" smtClean="0"/>
            <a:t>MM_View</a:t>
          </a:r>
          <a:endParaRPr lang="ko-KR" altLang="en-US" sz="1700" b="1" kern="1200" dirty="0"/>
        </a:p>
      </dsp:txBody>
      <dsp:txXfrm>
        <a:off x="6359195" y="229668"/>
        <a:ext cx="2162584" cy="723075"/>
      </dsp:txXfrm>
    </dsp:sp>
    <dsp:sp modelId="{B6603BD7-56E5-4E67-B834-CFEF4F08946E}">
      <dsp:nvSpPr>
        <dsp:cNvPr id="0" name=""/>
        <dsp:cNvSpPr/>
      </dsp:nvSpPr>
      <dsp:spPr>
        <a:xfrm>
          <a:off x="6557457" y="975240"/>
          <a:ext cx="261746" cy="363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205"/>
              </a:lnTo>
              <a:lnTo>
                <a:pt x="261746" y="36320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5AA617-FAE2-4C9B-897B-11E265C6E042}">
      <dsp:nvSpPr>
        <dsp:cNvPr id="0" name=""/>
        <dsp:cNvSpPr/>
      </dsp:nvSpPr>
      <dsp:spPr>
        <a:xfrm>
          <a:off x="6819203" y="1114772"/>
          <a:ext cx="1878878" cy="4473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984342"/>
              <a:satOff val="11955"/>
              <a:lumOff val="95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err="1" smtClean="0"/>
            <a:t>MM_View</a:t>
          </a:r>
          <a:endParaRPr lang="ko-KR" altLang="en-US" sz="1600" b="1" kern="1200" dirty="0"/>
        </a:p>
      </dsp:txBody>
      <dsp:txXfrm>
        <a:off x="6832305" y="1127874"/>
        <a:ext cx="1852674" cy="421142"/>
      </dsp:txXfrm>
    </dsp:sp>
    <dsp:sp modelId="{DD6E7A31-73D3-4248-8284-68743D1B7851}">
      <dsp:nvSpPr>
        <dsp:cNvPr id="0" name=""/>
        <dsp:cNvSpPr/>
      </dsp:nvSpPr>
      <dsp:spPr>
        <a:xfrm>
          <a:off x="6557457" y="975240"/>
          <a:ext cx="261746" cy="973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3568"/>
              </a:lnTo>
              <a:lnTo>
                <a:pt x="261746" y="97356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142237-A41C-481C-808B-0151FB93B7EF}">
      <dsp:nvSpPr>
        <dsp:cNvPr id="0" name=""/>
        <dsp:cNvSpPr/>
      </dsp:nvSpPr>
      <dsp:spPr>
        <a:xfrm>
          <a:off x="6819203" y="1725135"/>
          <a:ext cx="1878878" cy="4473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480428"/>
              <a:satOff val="14944"/>
              <a:lumOff val="119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err="1" smtClean="0"/>
            <a:t>MM_CityDialog</a:t>
          </a:r>
          <a:endParaRPr lang="ko-KR" altLang="en-US" sz="1600" b="1" kern="1200" dirty="0"/>
        </a:p>
      </dsp:txBody>
      <dsp:txXfrm>
        <a:off x="6832305" y="1738237"/>
        <a:ext cx="1852674" cy="421142"/>
      </dsp:txXfrm>
    </dsp:sp>
    <dsp:sp modelId="{B9A5DE27-A479-4A19-BBE6-AA9E80A4CFEE}">
      <dsp:nvSpPr>
        <dsp:cNvPr id="0" name=""/>
        <dsp:cNvSpPr/>
      </dsp:nvSpPr>
      <dsp:spPr>
        <a:xfrm>
          <a:off x="6557457" y="975240"/>
          <a:ext cx="261746" cy="15839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3932"/>
              </a:lnTo>
              <a:lnTo>
                <a:pt x="261746" y="158393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E7291-D042-46C2-BE1E-461953142C7E}">
      <dsp:nvSpPr>
        <dsp:cNvPr id="0" name=""/>
        <dsp:cNvSpPr/>
      </dsp:nvSpPr>
      <dsp:spPr>
        <a:xfrm>
          <a:off x="6819203" y="2335498"/>
          <a:ext cx="1878878" cy="4473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err="1" smtClean="0"/>
            <a:t>MM_LoginView</a:t>
          </a:r>
          <a:endParaRPr lang="ko-KR" altLang="en-US" sz="1600" b="1" kern="1200" dirty="0"/>
        </a:p>
      </dsp:txBody>
      <dsp:txXfrm>
        <a:off x="6832305" y="2348600"/>
        <a:ext cx="1852674" cy="421142"/>
      </dsp:txXfrm>
    </dsp:sp>
    <dsp:sp modelId="{953E597C-2A06-4726-9409-D7F34EE04B01}">
      <dsp:nvSpPr>
        <dsp:cNvPr id="0" name=""/>
        <dsp:cNvSpPr/>
      </dsp:nvSpPr>
      <dsp:spPr>
        <a:xfrm>
          <a:off x="6557457" y="975240"/>
          <a:ext cx="261746" cy="2270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0585"/>
              </a:lnTo>
              <a:lnTo>
                <a:pt x="261746" y="227058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03E099-22A6-431C-97BB-B7F3C695ABFC}">
      <dsp:nvSpPr>
        <dsp:cNvPr id="0" name=""/>
        <dsp:cNvSpPr/>
      </dsp:nvSpPr>
      <dsp:spPr>
        <a:xfrm>
          <a:off x="6819203" y="3022152"/>
          <a:ext cx="1878878" cy="4473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3472599"/>
              <a:satOff val="20921"/>
              <a:lumOff val="16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smtClean="0"/>
            <a:t>MM_LoginView2</a:t>
          </a:r>
          <a:endParaRPr lang="ko-KR" altLang="en-US" sz="1600" b="1" kern="1200" dirty="0"/>
        </a:p>
      </dsp:txBody>
      <dsp:txXfrm>
        <a:off x="6832305" y="3035254"/>
        <a:ext cx="1852674" cy="421142"/>
      </dsp:txXfrm>
    </dsp:sp>
    <dsp:sp modelId="{E0494E96-8D53-4629-9F61-122B83E5CD06}">
      <dsp:nvSpPr>
        <dsp:cNvPr id="0" name=""/>
        <dsp:cNvSpPr/>
      </dsp:nvSpPr>
      <dsp:spPr>
        <a:xfrm>
          <a:off x="6557457" y="975240"/>
          <a:ext cx="261746" cy="2880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0948"/>
              </a:lnTo>
              <a:lnTo>
                <a:pt x="261746" y="288094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96028E-661F-4E8B-94AF-1A656F5F9513}">
      <dsp:nvSpPr>
        <dsp:cNvPr id="0" name=""/>
        <dsp:cNvSpPr/>
      </dsp:nvSpPr>
      <dsp:spPr>
        <a:xfrm>
          <a:off x="6819203" y="3632515"/>
          <a:ext cx="1878878" cy="4473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3968684"/>
              <a:satOff val="23910"/>
              <a:lumOff val="191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err="1" smtClean="0"/>
            <a:t>MM_SpecialDialog</a:t>
          </a:r>
          <a:endParaRPr lang="ko-KR" altLang="en-US" sz="1600" b="1" kern="1200" dirty="0"/>
        </a:p>
      </dsp:txBody>
      <dsp:txXfrm>
        <a:off x="6832305" y="3645617"/>
        <a:ext cx="1852674" cy="421142"/>
      </dsp:txXfrm>
    </dsp:sp>
    <dsp:sp modelId="{A2963D90-71F8-4D5D-A044-2D3D0A233FD9}">
      <dsp:nvSpPr>
        <dsp:cNvPr id="0" name=""/>
        <dsp:cNvSpPr/>
      </dsp:nvSpPr>
      <dsp:spPr>
        <a:xfrm>
          <a:off x="6557457" y="975240"/>
          <a:ext cx="261746" cy="3481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1606"/>
              </a:lnTo>
              <a:lnTo>
                <a:pt x="261746" y="348160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AFBAC-13E3-4706-AAA9-2A623CF04F9E}">
      <dsp:nvSpPr>
        <dsp:cNvPr id="0" name=""/>
        <dsp:cNvSpPr/>
      </dsp:nvSpPr>
      <dsp:spPr>
        <a:xfrm>
          <a:off x="6819203" y="4233173"/>
          <a:ext cx="1878878" cy="4473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err="1" smtClean="0"/>
            <a:t>MM_StartView</a:t>
          </a:r>
          <a:endParaRPr lang="ko-KR" altLang="en-US" sz="1600" b="1" kern="1200" dirty="0"/>
        </a:p>
      </dsp:txBody>
      <dsp:txXfrm>
        <a:off x="6832305" y="4246275"/>
        <a:ext cx="1852674" cy="421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0E216-0007-47F7-911C-DABBA53A7A56}" type="datetimeFigureOut">
              <a:rPr lang="ko-KR" altLang="en-US" smtClean="0"/>
              <a:t>2017-08-09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20414-FFF2-4499-A127-5ACF65CE1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25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2017-08-09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2017-08-09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2017-08-09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2017-08-09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552728" y="6171401"/>
            <a:ext cx="255577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solidFill>
                  <a:schemeClr val="bg1"/>
                </a:solidFill>
                <a:latin typeface="배달의민족 한나" panose="02000503000000020003" charset="-127"/>
                <a:ea typeface="배달의민족 한나" panose="02000503000000020003" charset="-127"/>
              </a:rPr>
              <a:t>강광용 방정훈 박권수</a:t>
            </a:r>
            <a:r>
              <a:rPr lang="en-US" altLang="ko-KR" sz="1700" dirty="0" smtClean="0">
                <a:solidFill>
                  <a:schemeClr val="bg1"/>
                </a:solidFill>
                <a:latin typeface="배달의민족 한나" panose="02000503000000020003" charset="-127"/>
                <a:ea typeface="배달의민족 한나" panose="02000503000000020003" charset="-127"/>
              </a:rPr>
              <a:t> </a:t>
            </a:r>
            <a:r>
              <a:rPr lang="ko-KR" altLang="en-US" sz="1700" dirty="0" smtClean="0">
                <a:solidFill>
                  <a:schemeClr val="bg1"/>
                </a:solidFill>
                <a:latin typeface="배달의민족 한나" panose="02000503000000020003" charset="-127"/>
                <a:ea typeface="배달의민족 한나" panose="02000503000000020003" charset="-127"/>
              </a:rPr>
              <a:t>김기범</a:t>
            </a:r>
            <a:endParaRPr lang="ko-KR" altLang="en-US" sz="1700" dirty="0">
              <a:solidFill>
                <a:schemeClr val="bg1"/>
              </a:solidFill>
              <a:latin typeface="배달의민족 한나" panose="02000503000000020003" charset="-127"/>
              <a:ea typeface="배달의민족 한나" panose="02000503000000020003" charset="-127"/>
            </a:endParaRPr>
          </a:p>
        </p:txBody>
      </p:sp>
      <p:pic>
        <p:nvPicPr>
          <p:cNvPr id="12" name="Picture 1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27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18" t="25038" r="22906" b="40297"/>
          <a:stretch/>
        </p:blipFill>
        <p:spPr bwMode="auto">
          <a:xfrm rot="900000">
            <a:off x="6105923" y="854727"/>
            <a:ext cx="625178" cy="71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Users\odae\Desktop\trav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881" y="827881"/>
            <a:ext cx="5202238" cy="520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730840" y="2924944"/>
            <a:ext cx="3682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배달의민족 한나" panose="02000503000000020003" charset="-127"/>
                <a:ea typeface="배달의민족 한나" panose="02000503000000020003" charset="-127"/>
              </a:rPr>
              <a:t>모 두 마 </a:t>
            </a:r>
            <a:r>
              <a:rPr lang="ko-KR" altLang="en-US" sz="4400" dirty="0" err="1" smtClean="0">
                <a:solidFill>
                  <a:schemeClr val="bg1"/>
                </a:solidFill>
                <a:latin typeface="배달의민족 한나" panose="02000503000000020003" charset="-127"/>
                <a:ea typeface="배달의민족 한나" panose="02000503000000020003" charset="-127"/>
              </a:rPr>
              <a:t>블</a:t>
            </a:r>
            <a:endParaRPr lang="ko-KR" altLang="en-US" sz="4400" dirty="0">
              <a:solidFill>
                <a:schemeClr val="bg1"/>
              </a:solidFill>
              <a:latin typeface="배달의민족 한나" panose="02000503000000020003" charset="-127"/>
              <a:ea typeface="배달의민족 한나" panose="02000503000000020003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23528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3.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시스템설계도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odae\Desktop\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8" y="908720"/>
            <a:ext cx="9112002" cy="5949280"/>
          </a:xfrm>
          <a:prstGeom prst="rect">
            <a:avLst/>
          </a:prstGeom>
          <a:noFill/>
          <a:ln w="25400"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2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49" y="1321810"/>
            <a:ext cx="3936103" cy="2557172"/>
          </a:xfrm>
          <a:prstGeom prst="rect">
            <a:avLst/>
          </a:prstGeom>
          <a:noFill/>
          <a:ln w="25400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21809"/>
            <a:ext cx="4158670" cy="2556775"/>
          </a:xfrm>
          <a:prstGeom prst="rect">
            <a:avLst/>
          </a:prstGeom>
          <a:noFill/>
          <a:ln w="25400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23528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4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 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DB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구성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095" y="5108757"/>
            <a:ext cx="5828833" cy="636208"/>
          </a:xfrm>
          <a:prstGeom prst="rect">
            <a:avLst/>
          </a:prstGeom>
          <a:noFill/>
          <a:ln w="25400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467047" y="4221088"/>
            <a:ext cx="417646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800" dirty="0" smtClean="0">
                <a:latin typeface="배달의민족 한나" pitchFamily="2" charset="-127"/>
                <a:ea typeface="배달의민족 한나" pitchFamily="2" charset="-127"/>
              </a:rPr>
              <a:t>황금열쇠 </a:t>
            </a:r>
            <a:r>
              <a:rPr lang="ko-KR" altLang="en-US" sz="2800" dirty="0" smtClean="0">
                <a:solidFill>
                  <a:srgbClr val="92D050"/>
                </a:solidFill>
                <a:latin typeface="배달의민족 한나" pitchFamily="2" charset="-127"/>
                <a:ea typeface="배달의민족 한나" pitchFamily="2" charset="-127"/>
              </a:rPr>
              <a:t>이벤트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DB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4784567" y="4221088"/>
            <a:ext cx="417646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800" dirty="0" smtClean="0">
                <a:latin typeface="배달의민족 한나" pitchFamily="2" charset="-127"/>
                <a:ea typeface="배달의민족 한나" pitchFamily="2" charset="-127"/>
              </a:rPr>
              <a:t>도시 </a:t>
            </a:r>
            <a:r>
              <a:rPr lang="ko-KR" altLang="en-US" sz="2800" dirty="0" smtClean="0">
                <a:solidFill>
                  <a:schemeClr val="accent3"/>
                </a:solidFill>
                <a:latin typeface="배달의민족 한나" pitchFamily="2" charset="-127"/>
                <a:ea typeface="배달의민족 한나" pitchFamily="2" charset="-127"/>
              </a:rPr>
              <a:t>정보</a:t>
            </a:r>
            <a:r>
              <a:rPr lang="ko-KR" altLang="en-US" sz="2800" dirty="0" smtClean="0"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en-US" altLang="ko-KR" sz="2800" dirty="0" smtClean="0">
                <a:latin typeface="배달의민족 한나" pitchFamily="2" charset="-127"/>
                <a:ea typeface="배달의민족 한나" pitchFamily="2" charset="-127"/>
              </a:rPr>
              <a:t>DB</a:t>
            </a:r>
            <a:endParaRPr lang="en-US" altLang="ko-KR" sz="2800" dirty="0" smtClean="0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2566342" y="6021288"/>
            <a:ext cx="417646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800" dirty="0" smtClean="0">
                <a:latin typeface="배달의민족 한나" pitchFamily="2" charset="-127"/>
                <a:ea typeface="배달의민족 한나" pitchFamily="2" charset="-127"/>
              </a:rPr>
              <a:t>Player </a:t>
            </a:r>
            <a:r>
              <a:rPr lang="ko-KR" altLang="en-US" sz="2800" dirty="0" smtClean="0">
                <a:solidFill>
                  <a:schemeClr val="accent3"/>
                </a:solidFill>
                <a:latin typeface="배달의민족 한나" pitchFamily="2" charset="-127"/>
                <a:ea typeface="배달의민족 한나" pitchFamily="2" charset="-127"/>
              </a:rPr>
              <a:t>정보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DB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555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23528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5.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클래스 구성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다이어그램 20"/>
          <p:cNvGraphicFramePr/>
          <p:nvPr>
            <p:extLst>
              <p:ext uri="{D42A27DB-BD31-4B8C-83A1-F6EECF244321}">
                <p14:modId xmlns:p14="http://schemas.microsoft.com/office/powerpoint/2010/main" val="2821623784"/>
              </p:ext>
            </p:extLst>
          </p:nvPr>
        </p:nvGraphicFramePr>
        <p:xfrm>
          <a:off x="179512" y="1268760"/>
          <a:ext cx="885698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617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23528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6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시  연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모두마블 최종 시연 동영상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185" y="975792"/>
            <a:ext cx="8143597" cy="50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6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87824" y="2875583"/>
            <a:ext cx="3096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감사합니다</a:t>
            </a:r>
            <a:r>
              <a:rPr lang="en-US" altLang="ko-KR" sz="44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03848" y="3656057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Made by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키큰까만돼지</a:t>
            </a:r>
            <a:endParaRPr lang="ko-KR" altLang="en-US" sz="12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" name="그룹 51"/>
          <p:cNvGrpSpPr/>
          <p:nvPr/>
        </p:nvGrpSpPr>
        <p:grpSpPr>
          <a:xfrm>
            <a:off x="4283968" y="2276872"/>
            <a:ext cx="576064" cy="576064"/>
            <a:chOff x="4499992" y="2204864"/>
            <a:chExt cx="1584176" cy="1584176"/>
          </a:xfrm>
        </p:grpSpPr>
        <p:sp>
          <p:nvSpPr>
            <p:cNvPr id="53" name="타원 52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644007" y="2359351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644008" y="2359351"/>
              <a:ext cx="1296144" cy="1296144"/>
              <a:chOff x="4644008" y="2359351"/>
              <a:chExt cx="1296144" cy="1296144"/>
            </a:xfrm>
          </p:grpSpPr>
          <p:cxnSp>
            <p:nvCxnSpPr>
              <p:cNvPr id="59" name="직선 연결선 58"/>
              <p:cNvCxnSpPr>
                <a:stCxn id="54" idx="0"/>
              </p:cNvCxnSpPr>
              <p:nvPr/>
            </p:nvCxnSpPr>
            <p:spPr>
              <a:xfrm>
                <a:off x="5292081" y="2359351"/>
                <a:ext cx="0" cy="1296144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stCxn id="54" idx="2"/>
                <a:endCxn id="54" idx="6"/>
              </p:cNvCxnSpPr>
              <p:nvPr/>
            </p:nvCxnSpPr>
            <p:spPr>
              <a:xfrm>
                <a:off x="4644008" y="3007424"/>
                <a:ext cx="1296144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1520" y="260648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차 </a:t>
            </a:r>
            <a:r>
              <a:rPr lang="ko-KR" altLang="en-US" sz="3600" dirty="0" err="1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례</a:t>
            </a:r>
            <a:r>
              <a:rPr lang="en-US" altLang="ko-KR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51275" y="2132856"/>
            <a:ext cx="1152128" cy="2653380"/>
            <a:chOff x="574655" y="2143772"/>
            <a:chExt cx="1152128" cy="2653380"/>
          </a:xfrm>
        </p:grpSpPr>
        <p:sp>
          <p:nvSpPr>
            <p:cNvPr id="95" name="TextBox 94"/>
            <p:cNvSpPr txBox="1"/>
            <p:nvPr/>
          </p:nvSpPr>
          <p:spPr>
            <a:xfrm>
              <a:off x="741898" y="2348880"/>
              <a:ext cx="984885" cy="2448272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pPr algn="ctr"/>
              <a:endParaRPr lang="en-US" altLang="ko-KR" sz="24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목        표</a:t>
              </a:r>
              <a:endParaRPr lang="en-US" altLang="ko-KR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cxnSp>
          <p:nvCxnSpPr>
            <p:cNvPr id="96" name="직선 연결선 95"/>
            <p:cNvCxnSpPr/>
            <p:nvPr/>
          </p:nvCxnSpPr>
          <p:spPr>
            <a:xfrm>
              <a:off x="602377" y="2554607"/>
              <a:ext cx="90433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602377" y="4581753"/>
              <a:ext cx="90433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602377" y="4668234"/>
              <a:ext cx="90433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602377" y="2490630"/>
              <a:ext cx="90433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574655" y="2143772"/>
              <a:ext cx="8984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1</a:t>
              </a:r>
              <a:endParaRPr lang="en-US" altLang="ko-KR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004180" y="2132856"/>
            <a:ext cx="1100193" cy="2524459"/>
            <a:chOff x="2771800" y="2132856"/>
            <a:chExt cx="1100193" cy="2524459"/>
          </a:xfrm>
        </p:grpSpPr>
        <p:sp>
          <p:nvSpPr>
            <p:cNvPr id="103" name="TextBox 102"/>
            <p:cNvSpPr txBox="1"/>
            <p:nvPr/>
          </p:nvSpPr>
          <p:spPr>
            <a:xfrm>
              <a:off x="2771800" y="2250044"/>
              <a:ext cx="1100193" cy="22467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주요</a:t>
              </a:r>
              <a:endParaRPr lang="en-US" altLang="ko-KR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endParaRPr lang="en-US" altLang="ko-KR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기능</a:t>
              </a:r>
              <a:endParaRPr lang="en-US" altLang="ko-KR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cxnSp>
          <p:nvCxnSpPr>
            <p:cNvPr id="104" name="직선 연결선 103"/>
            <p:cNvCxnSpPr/>
            <p:nvPr/>
          </p:nvCxnSpPr>
          <p:spPr>
            <a:xfrm>
              <a:off x="2871530" y="2543690"/>
              <a:ext cx="90433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2871530" y="4570834"/>
              <a:ext cx="90433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2871530" y="4657315"/>
              <a:ext cx="90433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871530" y="2479713"/>
              <a:ext cx="90433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2843808" y="2132856"/>
              <a:ext cx="8984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2</a:t>
              </a:r>
              <a:endParaRPr lang="en-US" altLang="ko-KR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405150" y="2132856"/>
            <a:ext cx="1100193" cy="2524460"/>
            <a:chOff x="4067944" y="2143773"/>
            <a:chExt cx="1100193" cy="2524460"/>
          </a:xfrm>
        </p:grpSpPr>
        <p:sp>
          <p:nvSpPr>
            <p:cNvPr id="110" name="TextBox 109"/>
            <p:cNvSpPr txBox="1"/>
            <p:nvPr/>
          </p:nvSpPr>
          <p:spPr>
            <a:xfrm>
              <a:off x="4067944" y="2260963"/>
              <a:ext cx="1100193" cy="22467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시스템</a:t>
              </a:r>
              <a:endParaRPr lang="en-US" altLang="ko-KR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endParaRPr lang="en-US" altLang="ko-KR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설계도</a:t>
              </a:r>
              <a:endParaRPr lang="en-US" altLang="ko-KR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cxnSp>
          <p:nvCxnSpPr>
            <p:cNvPr id="111" name="직선 연결선 110"/>
            <p:cNvCxnSpPr/>
            <p:nvPr/>
          </p:nvCxnSpPr>
          <p:spPr>
            <a:xfrm>
              <a:off x="4167674" y="2554608"/>
              <a:ext cx="90433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4167674" y="4581752"/>
              <a:ext cx="90433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4167674" y="4668233"/>
              <a:ext cx="90433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>
              <a:off x="4167674" y="2490631"/>
              <a:ext cx="90433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4139952" y="2143773"/>
              <a:ext cx="8984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3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207090" y="2132856"/>
            <a:ext cx="1100193" cy="2524456"/>
            <a:chOff x="6784175" y="2132857"/>
            <a:chExt cx="1100193" cy="2524456"/>
          </a:xfrm>
        </p:grpSpPr>
        <p:sp>
          <p:nvSpPr>
            <p:cNvPr id="117" name="TextBox 116"/>
            <p:cNvSpPr txBox="1"/>
            <p:nvPr/>
          </p:nvSpPr>
          <p:spPr>
            <a:xfrm>
              <a:off x="6784175" y="2250046"/>
              <a:ext cx="1100193" cy="22467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클래스</a:t>
              </a:r>
              <a:endParaRPr lang="en-US" altLang="ko-KR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endParaRPr lang="en-US" altLang="ko-KR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구</a:t>
              </a:r>
              <a:r>
                <a:rPr lang="ko-KR" altLang="en-US" sz="2800" dirty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성</a:t>
              </a:r>
              <a:endParaRPr lang="en-US" altLang="ko-KR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cxnSp>
          <p:nvCxnSpPr>
            <p:cNvPr id="118" name="직선 연결선 117"/>
            <p:cNvCxnSpPr/>
            <p:nvPr/>
          </p:nvCxnSpPr>
          <p:spPr>
            <a:xfrm>
              <a:off x="6883905" y="2543691"/>
              <a:ext cx="90433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>
              <a:off x="6883905" y="4570832"/>
              <a:ext cx="90433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>
              <a:off x="6883905" y="4657313"/>
              <a:ext cx="90433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6883905" y="2479714"/>
              <a:ext cx="90433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6856183" y="2132857"/>
              <a:ext cx="8984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5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06120" y="2132856"/>
            <a:ext cx="1100193" cy="2524456"/>
            <a:chOff x="5436096" y="2217794"/>
            <a:chExt cx="1100193" cy="2524456"/>
          </a:xfrm>
        </p:grpSpPr>
        <p:sp>
          <p:nvSpPr>
            <p:cNvPr id="55" name="TextBox 54"/>
            <p:cNvSpPr txBox="1"/>
            <p:nvPr/>
          </p:nvSpPr>
          <p:spPr>
            <a:xfrm>
              <a:off x="5436096" y="2334983"/>
              <a:ext cx="1100193" cy="22467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D B</a:t>
              </a:r>
            </a:p>
            <a:p>
              <a:pPr algn="ctr"/>
              <a:endParaRPr lang="en-US" altLang="ko-KR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구</a:t>
              </a:r>
              <a:r>
                <a:rPr lang="ko-KR" altLang="en-US" sz="2800" dirty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성</a:t>
              </a:r>
              <a:endParaRPr lang="en-US" altLang="ko-KR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>
              <a:off x="5535826" y="2628628"/>
              <a:ext cx="90433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5535826" y="4655769"/>
              <a:ext cx="90433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5535826" y="4742250"/>
              <a:ext cx="90433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5535826" y="2564651"/>
              <a:ext cx="90433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508104" y="2217794"/>
              <a:ext cx="8984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4</a:t>
              </a:r>
              <a:endParaRPr lang="en-US" altLang="ko-KR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7608059" y="2125756"/>
            <a:ext cx="1152128" cy="2653380"/>
            <a:chOff x="574655" y="2143772"/>
            <a:chExt cx="1152128" cy="2653380"/>
          </a:xfrm>
        </p:grpSpPr>
        <p:sp>
          <p:nvSpPr>
            <p:cNvPr id="62" name="TextBox 61"/>
            <p:cNvSpPr txBox="1"/>
            <p:nvPr/>
          </p:nvSpPr>
          <p:spPr>
            <a:xfrm>
              <a:off x="741898" y="2348880"/>
              <a:ext cx="984885" cy="2448272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pPr algn="ctr"/>
              <a:endParaRPr lang="en-US" altLang="ko-KR" sz="24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시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          연</a:t>
              </a:r>
              <a:endParaRPr lang="en-US" altLang="ko-KR" sz="2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>
              <a:off x="602377" y="2554607"/>
              <a:ext cx="90433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602377" y="4581753"/>
              <a:ext cx="90433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602377" y="4668234"/>
              <a:ext cx="90433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602377" y="2490630"/>
              <a:ext cx="90433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574655" y="2143772"/>
              <a:ext cx="8984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25"/>
          <p:cNvSpPr txBox="1">
            <a:spLocks noChangeArrowheads="1"/>
          </p:cNvSpPr>
          <p:nvPr/>
        </p:nvSpPr>
        <p:spPr bwMode="auto">
          <a:xfrm>
            <a:off x="971600" y="5046275"/>
            <a:ext cx="7200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Java SDK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를 활용한 </a:t>
            </a:r>
            <a:r>
              <a:rPr lang="ko-KR" altLang="en-US" sz="32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로컬 </a:t>
            </a:r>
            <a:r>
              <a:rPr lang="ko-KR" altLang="en-US" sz="3200" dirty="0" err="1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부루마블</a:t>
            </a:r>
            <a:r>
              <a:rPr lang="ko-KR" altLang="en-US" sz="32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 제작</a:t>
            </a:r>
            <a:r>
              <a:rPr lang="en-US" altLang="ko-KR" sz="32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!</a:t>
            </a:r>
            <a:endParaRPr lang="ko-KR" altLang="en-US" sz="3200" dirty="0" smtClean="0">
              <a:solidFill>
                <a:srgbClr val="619428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1.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목 표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971600" y="1743199"/>
            <a:ext cx="7200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각 </a:t>
            </a:r>
            <a:r>
              <a:rPr lang="ko-KR" altLang="en-US" sz="24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도시에 대한 정보를 </a:t>
            </a:r>
            <a:r>
              <a:rPr lang="en-US" altLang="ko-KR" sz="24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DB</a:t>
            </a:r>
            <a:r>
              <a:rPr lang="ko-KR" altLang="en-US" sz="24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에 저장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하여  사용한다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ko-KR" alt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611560" y="2564904"/>
            <a:ext cx="7992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4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Thread</a:t>
            </a:r>
            <a:r>
              <a:rPr lang="ko-KR" altLang="en-US" sz="24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와 </a:t>
            </a:r>
            <a:r>
              <a:rPr lang="en-US" altLang="ko-KR" sz="24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Canvas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를 이용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말 이동 애니메이션 및 턴 제를 구현한다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ko-KR" alt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4" name="TextBox 25"/>
          <p:cNvSpPr txBox="1">
            <a:spLocks noChangeArrowheads="1"/>
          </p:cNvSpPr>
          <p:nvPr/>
        </p:nvSpPr>
        <p:spPr bwMode="auto">
          <a:xfrm>
            <a:off x="971600" y="3356992"/>
            <a:ext cx="7200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보기 쉬운 </a:t>
            </a:r>
            <a:r>
              <a:rPr lang="en-US" altLang="ko-KR" sz="24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UI</a:t>
            </a:r>
            <a:r>
              <a:rPr lang="ko-KR" altLang="en-US" sz="24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를 구성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하여 사용자의 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가독성을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높힌다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ko-KR" alt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4283968" y="4178697"/>
            <a:ext cx="576064" cy="61845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5516" y="1118357"/>
            <a:ext cx="8712967" cy="5400600"/>
          </a:xfrm>
          <a:prstGeom prst="roundRect">
            <a:avLst/>
          </a:prstGeom>
          <a:solidFill>
            <a:schemeClr val="tx1">
              <a:lumMod val="65000"/>
              <a:lumOff val="35000"/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62494" y="1465632"/>
            <a:ext cx="4617343" cy="4617343"/>
            <a:chOff x="2263329" y="1389958"/>
            <a:chExt cx="4617343" cy="4617343"/>
          </a:xfrm>
        </p:grpSpPr>
        <p:pic>
          <p:nvPicPr>
            <p:cNvPr id="15" name="Picture 3" descr="C:\Users\odae\Desktop\travel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3329" y="1389958"/>
              <a:ext cx="4617343" cy="461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3309939" y="2528908"/>
              <a:ext cx="2611899" cy="2105436"/>
              <a:chOff x="3489766" y="2923164"/>
              <a:chExt cx="2338299" cy="1884889"/>
            </a:xfrm>
          </p:grpSpPr>
          <p:pic>
            <p:nvPicPr>
              <p:cNvPr id="17" name="Picture 20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9766" y="3984708"/>
                <a:ext cx="2338299" cy="8233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18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78947" l="0" r="5739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1" r="42863" b="25714"/>
              <a:stretch/>
            </p:blipFill>
            <p:spPr bwMode="auto">
              <a:xfrm>
                <a:off x="3640084" y="2923164"/>
                <a:ext cx="1060027" cy="1084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15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100000" l="277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18" t="25038" r="22906" b="40297"/>
              <a:stretch/>
            </p:blipFill>
            <p:spPr bwMode="auto">
              <a:xfrm>
                <a:off x="4572367" y="3052698"/>
                <a:ext cx="834322" cy="955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77384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2" grpId="0"/>
      <p:bldP spid="13" grpId="0"/>
      <p:bldP spid="14" grpId="0"/>
      <p:bldP spid="7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187624" y="1772816"/>
            <a:ext cx="6768752" cy="4146157"/>
            <a:chOff x="1187624" y="1772816"/>
            <a:chExt cx="6768752" cy="4146157"/>
          </a:xfrm>
        </p:grpSpPr>
        <p:cxnSp>
          <p:nvCxnSpPr>
            <p:cNvPr id="129" name="직선 연결선 128"/>
            <p:cNvCxnSpPr/>
            <p:nvPr/>
          </p:nvCxnSpPr>
          <p:spPr>
            <a:xfrm>
              <a:off x="4572000" y="1772816"/>
              <a:ext cx="0" cy="183810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/>
            <p:cNvCxnSpPr/>
            <p:nvPr/>
          </p:nvCxnSpPr>
          <p:spPr>
            <a:xfrm flipH="1">
              <a:off x="4860032" y="3861048"/>
              <a:ext cx="309634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572000" y="4080870"/>
              <a:ext cx="0" cy="183810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>
              <a:off x="1187624" y="3861420"/>
              <a:ext cx="309634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323528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2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 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210435" y="2060848"/>
            <a:ext cx="2592288" cy="1612311"/>
            <a:chOff x="5210435" y="2060848"/>
            <a:chExt cx="2592288" cy="1612311"/>
          </a:xfrm>
        </p:grpSpPr>
        <p:sp>
          <p:nvSpPr>
            <p:cNvPr id="29" name="TextBox 28"/>
            <p:cNvSpPr txBox="1"/>
            <p:nvPr/>
          </p:nvSpPr>
          <p:spPr>
            <a:xfrm>
              <a:off x="5210435" y="2903718"/>
              <a:ext cx="25922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#</a:t>
              </a:r>
              <a:r>
                <a:rPr lang="ko-KR" altLang="en-US" sz="1600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호텔</a:t>
              </a:r>
              <a:r>
                <a:rPr lang="en-US" altLang="ko-KR" sz="1600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, </a:t>
              </a:r>
              <a:r>
                <a:rPr lang="ko-KR" altLang="en-US" sz="1600" dirty="0" err="1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랜드마크</a:t>
              </a:r>
              <a:r>
                <a:rPr lang="ko-KR" altLang="en-US" sz="1600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 </a:t>
              </a:r>
              <a:r>
                <a:rPr lang="ko-KR" altLang="en-US" sz="1600" dirty="0" err="1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사고팔기</a:t>
              </a:r>
              <a:endParaRPr lang="en-US" altLang="ko-KR" sz="16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도시 거래</a:t>
              </a:r>
              <a:endPara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pic>
          <p:nvPicPr>
            <p:cNvPr id="2050" name="Picture 2" descr="C:\Users\Lee\Desktop\44904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1572" y="2060848"/>
              <a:ext cx="764921" cy="76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1468965" y="4214101"/>
            <a:ext cx="2592288" cy="1784540"/>
            <a:chOff x="1468965" y="4214101"/>
            <a:chExt cx="2592288" cy="1784540"/>
          </a:xfrm>
        </p:grpSpPr>
        <p:sp>
          <p:nvSpPr>
            <p:cNvPr id="120" name="TextBox 119"/>
            <p:cNvSpPr txBox="1"/>
            <p:nvPr/>
          </p:nvSpPr>
          <p:spPr>
            <a:xfrm>
              <a:off x="1468965" y="5229200"/>
              <a:ext cx="25922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#</a:t>
              </a:r>
              <a:r>
                <a:rPr lang="ko-KR" altLang="en-US" sz="1600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게임 상황에 맞는</a:t>
              </a:r>
              <a:endParaRPr lang="en-US" altLang="ko-KR" sz="16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사용자 턴 제</a:t>
              </a:r>
              <a:endPara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pic>
          <p:nvPicPr>
            <p:cNvPr id="2051" name="Picture 3" descr="C:\Users\Lee\Desktop\8605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175" y="4214101"/>
              <a:ext cx="905868" cy="905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1403648" y="2004528"/>
            <a:ext cx="2592288" cy="1682415"/>
            <a:chOff x="1403648" y="2004528"/>
            <a:chExt cx="2592288" cy="1682415"/>
          </a:xfrm>
        </p:grpSpPr>
        <p:sp>
          <p:nvSpPr>
            <p:cNvPr id="123" name="TextBox 122"/>
            <p:cNvSpPr txBox="1"/>
            <p:nvPr/>
          </p:nvSpPr>
          <p:spPr>
            <a:xfrm>
              <a:off x="1403648" y="2917502"/>
              <a:ext cx="25922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#</a:t>
              </a:r>
              <a:r>
                <a:rPr lang="ko-KR" altLang="en-US" sz="1600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랜덤함</a:t>
              </a:r>
              <a:r>
                <a:rPr lang="ko-KR" altLang="en-US" sz="1600" dirty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수</a:t>
              </a:r>
              <a:endParaRPr lang="en-US" altLang="ko-KR" sz="16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주 사 위</a:t>
              </a:r>
              <a:endPara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pic>
          <p:nvPicPr>
            <p:cNvPr id="1026" name="Picture 2" descr="C:\Users\odae\Desktop\dice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6329" y="2004528"/>
              <a:ext cx="877559" cy="877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4972580" y="4162932"/>
            <a:ext cx="3096344" cy="1832066"/>
            <a:chOff x="4996026" y="4162932"/>
            <a:chExt cx="3096344" cy="1832066"/>
          </a:xfrm>
        </p:grpSpPr>
        <p:sp>
          <p:nvSpPr>
            <p:cNvPr id="116" name="TextBox 115"/>
            <p:cNvSpPr txBox="1"/>
            <p:nvPr/>
          </p:nvSpPr>
          <p:spPr>
            <a:xfrm>
              <a:off x="4996026" y="5225557"/>
              <a:ext cx="30963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#</a:t>
              </a:r>
              <a:r>
                <a:rPr lang="ko-KR" altLang="en-US" sz="1600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쪽박 혹은 </a:t>
              </a:r>
              <a:r>
                <a:rPr lang="ko-KR" altLang="en-US" sz="1600" dirty="0" err="1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대박</a:t>
              </a:r>
              <a:endParaRPr lang="en-US" altLang="ko-KR" sz="16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황금 열쇠</a:t>
              </a:r>
              <a:endPara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pic>
          <p:nvPicPr>
            <p:cNvPr id="1027" name="Picture 3" descr="C:\Users\odae\Desktop\key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1379" y="4162932"/>
              <a:ext cx="995766" cy="995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323528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2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 기능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 사 위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1294443" y="1893386"/>
            <a:ext cx="7487265" cy="1379583"/>
            <a:chOff x="1077352" y="2044509"/>
            <a:chExt cx="7487265" cy="961298"/>
          </a:xfrm>
        </p:grpSpPr>
        <p:grpSp>
          <p:nvGrpSpPr>
            <p:cNvPr id="36" name="그룹 35"/>
            <p:cNvGrpSpPr/>
            <p:nvPr/>
          </p:nvGrpSpPr>
          <p:grpSpPr>
            <a:xfrm>
              <a:off x="1077352" y="2060846"/>
              <a:ext cx="7487265" cy="944961"/>
              <a:chOff x="1077352" y="2060846"/>
              <a:chExt cx="7487265" cy="944961"/>
            </a:xfrm>
          </p:grpSpPr>
          <p:sp>
            <p:nvSpPr>
              <p:cNvPr id="38" name="평행 사변형 37"/>
              <p:cNvSpPr/>
              <p:nvPr/>
            </p:nvSpPr>
            <p:spPr>
              <a:xfrm>
                <a:off x="2528352" y="2060847"/>
                <a:ext cx="6036265" cy="944960"/>
              </a:xfrm>
              <a:prstGeom prst="parallelogram">
                <a:avLst/>
              </a:prstGeom>
              <a:solidFill>
                <a:srgbClr val="FAFAFA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39" name="평행 사변형 38"/>
              <p:cNvSpPr/>
              <p:nvPr/>
            </p:nvSpPr>
            <p:spPr>
              <a:xfrm>
                <a:off x="2514205" y="2069753"/>
                <a:ext cx="561636" cy="934533"/>
              </a:xfrm>
              <a:prstGeom prst="parallelogram">
                <a:avLst>
                  <a:gd name="adj" fmla="val 67458"/>
                </a:avLst>
              </a:prstGeom>
              <a:solidFill>
                <a:srgbClr val="92D050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grpSp>
            <p:nvGrpSpPr>
              <p:cNvPr id="40" name="그룹 39"/>
              <p:cNvGrpSpPr/>
              <p:nvPr/>
            </p:nvGrpSpPr>
            <p:grpSpPr>
              <a:xfrm>
                <a:off x="1077352" y="2060846"/>
                <a:ext cx="1837546" cy="944960"/>
                <a:chOff x="1421905" y="3044956"/>
                <a:chExt cx="1523321" cy="1080120"/>
              </a:xfrm>
            </p:grpSpPr>
            <p:sp>
              <p:nvSpPr>
                <p:cNvPr id="42" name="평행 사변형 41"/>
                <p:cNvSpPr/>
                <p:nvPr/>
              </p:nvSpPr>
              <p:spPr>
                <a:xfrm>
                  <a:off x="1421905" y="3044957"/>
                  <a:ext cx="1512168" cy="1080120"/>
                </a:xfrm>
                <a:prstGeom prst="parallelogram">
                  <a:avLst/>
                </a:prstGeom>
                <a:blipFill dpi="0" rotWithShape="1">
                  <a:blip r:embed="rId2"/>
                  <a:srcRect/>
                  <a:stretch>
                    <a:fillRect/>
                  </a:stretch>
                </a:blipFill>
                <a:ln>
                  <a:noFill/>
                </a:ln>
                <a:effectLst>
                  <a:glow rad="50800">
                    <a:schemeClr val="tx1">
                      <a:alpha val="10000"/>
                    </a:schemeClr>
                  </a:glow>
                  <a:innerShdw blurRad="63500" dist="50800" dir="54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</p:txBody>
            </p:sp>
            <p:sp>
              <p:nvSpPr>
                <p:cNvPr id="43" name="자유형 42"/>
                <p:cNvSpPr/>
                <p:nvPr/>
              </p:nvSpPr>
              <p:spPr>
                <a:xfrm>
                  <a:off x="1797463" y="3044957"/>
                  <a:ext cx="1147763" cy="1079922"/>
                </a:xfrm>
                <a:custGeom>
                  <a:avLst/>
                  <a:gdLst>
                    <a:gd name="connsiteX0" fmla="*/ 809625 w 1147763"/>
                    <a:gd name="connsiteY0" fmla="*/ 0 h 1085850"/>
                    <a:gd name="connsiteX1" fmla="*/ 1147763 w 1147763"/>
                    <a:gd name="connsiteY1" fmla="*/ 0 h 1085850"/>
                    <a:gd name="connsiteX2" fmla="*/ 866775 w 1147763"/>
                    <a:gd name="connsiteY2" fmla="*/ 1085850 h 1085850"/>
                    <a:gd name="connsiteX3" fmla="*/ 0 w 1147763"/>
                    <a:gd name="connsiteY3" fmla="*/ 1085850 h 1085850"/>
                    <a:gd name="connsiteX4" fmla="*/ 809625 w 1147763"/>
                    <a:gd name="connsiteY4" fmla="*/ 0 h 1085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763" h="1085850">
                      <a:moveTo>
                        <a:pt x="809625" y="0"/>
                      </a:moveTo>
                      <a:lnTo>
                        <a:pt x="1147763" y="0"/>
                      </a:lnTo>
                      <a:lnTo>
                        <a:pt x="866775" y="1085850"/>
                      </a:lnTo>
                      <a:lnTo>
                        <a:pt x="0" y="1085850"/>
                      </a:lnTo>
                      <a:lnTo>
                        <a:pt x="80962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alpha val="46000"/>
                      </a:schemeClr>
                    </a:gs>
                    <a:gs pos="50000">
                      <a:schemeClr val="bg1">
                        <a:alpha val="20000"/>
                      </a:schemeClr>
                    </a:gs>
                    <a:gs pos="100000">
                      <a:schemeClr val="bg1">
                        <a:alpha val="4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</p:txBody>
            </p:sp>
          </p:grpSp>
          <p:sp>
            <p:nvSpPr>
              <p:cNvPr id="41" name="직사각형 40"/>
              <p:cNvSpPr/>
              <p:nvPr/>
            </p:nvSpPr>
            <p:spPr>
              <a:xfrm>
                <a:off x="2987824" y="2348880"/>
                <a:ext cx="5426486" cy="476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600" spc="-100" dirty="0" err="1" smtClean="0">
                    <a:ln>
                      <a:solidFill>
                        <a:srgbClr val="D91962"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배달의민족 한나" pitchFamily="2" charset="-127"/>
                    <a:ea typeface="배달의민족 한나" pitchFamily="2" charset="-127"/>
                  </a:rPr>
                  <a:t>Java.lang</a:t>
                </a:r>
                <a:r>
                  <a:rPr lang="en-US" altLang="ko-KR" sz="1600" spc="-100" dirty="0" smtClean="0">
                    <a:ln>
                      <a:solidFill>
                        <a:srgbClr val="D91962"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배달의민족 한나" pitchFamily="2" charset="-127"/>
                    <a:ea typeface="배달의민족 한나" pitchFamily="2" charset="-127"/>
                  </a:rPr>
                  <a:t> </a:t>
                </a:r>
                <a:r>
                  <a:rPr lang="ko-KR" altLang="en-US" sz="1600" spc="-100" dirty="0" smtClean="0">
                    <a:ln>
                      <a:solidFill>
                        <a:srgbClr val="D91962"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배달의민족 한나" pitchFamily="2" charset="-127"/>
                    <a:ea typeface="배달의민족 한나" pitchFamily="2" charset="-127"/>
                  </a:rPr>
                  <a:t>패키지 </a:t>
                </a:r>
                <a:r>
                  <a:rPr lang="en-US" altLang="ko-KR" sz="1600" spc="-100" dirty="0" smtClean="0">
                    <a:ln>
                      <a:solidFill>
                        <a:srgbClr val="D91962"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배달의민족 한나" pitchFamily="2" charset="-127"/>
                    <a:ea typeface="배달의민족 한나" pitchFamily="2" charset="-127"/>
                  </a:rPr>
                  <a:t>Math</a:t>
                </a:r>
                <a:r>
                  <a:rPr lang="ko-KR" altLang="en-US" sz="1600" spc="-100" dirty="0" smtClean="0">
                    <a:ln>
                      <a:solidFill>
                        <a:srgbClr val="D91962"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배달의민족 한나" pitchFamily="2" charset="-127"/>
                    <a:ea typeface="배달의민족 한나" pitchFamily="2" charset="-127"/>
                  </a:rPr>
                  <a:t>클래스의</a:t>
                </a:r>
                <a:r>
                  <a:rPr lang="en-US" altLang="ko-KR" sz="1600" spc="-100" dirty="0" smtClean="0">
                    <a:ln>
                      <a:solidFill>
                        <a:srgbClr val="D91962"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배달의민족 한나" pitchFamily="2" charset="-127"/>
                    <a:ea typeface="배달의민족 한나" pitchFamily="2" charset="-127"/>
                  </a:rPr>
                  <a:t> Random</a:t>
                </a:r>
                <a:r>
                  <a:rPr lang="ko-KR" altLang="en-US" sz="1600" spc="-100" dirty="0" smtClean="0">
                    <a:ln>
                      <a:solidFill>
                        <a:srgbClr val="D91962"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배달의민족 한나" pitchFamily="2" charset="-127"/>
                    <a:ea typeface="배달의민족 한나" pitchFamily="2" charset="-127"/>
                  </a:rPr>
                  <a:t>함수를 사용하여 임의의 수 </a:t>
                </a:r>
                <a:r>
                  <a:rPr lang="en-US" altLang="ko-KR" sz="1600" spc="-100" dirty="0" smtClean="0">
                    <a:ln>
                      <a:solidFill>
                        <a:srgbClr val="D91962"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배달의민족 한나" pitchFamily="2" charset="-127"/>
                    <a:ea typeface="배달의민족 한나" pitchFamily="2" charset="-127"/>
                  </a:rPr>
                  <a:t>2</a:t>
                </a:r>
                <a:r>
                  <a:rPr lang="ko-KR" altLang="en-US" sz="1600" spc="-100" dirty="0" smtClean="0">
                    <a:ln>
                      <a:solidFill>
                        <a:srgbClr val="D91962"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배달의민족 한나" pitchFamily="2" charset="-127"/>
                    <a:ea typeface="배달의민족 한나" pitchFamily="2" charset="-127"/>
                  </a:rPr>
                  <a:t>개를 </a:t>
                </a:r>
                <a:endParaRPr lang="en-US" altLang="ko-KR" sz="1600" spc="-100" dirty="0" smtClean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" pitchFamily="2" charset="-127"/>
                  <a:ea typeface="배달의민족 한나" pitchFamily="2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600" spc="-100" dirty="0" smtClean="0">
                    <a:ln>
                      <a:solidFill>
                        <a:srgbClr val="D91962"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배달의민족 한나" pitchFamily="2" charset="-127"/>
                    <a:ea typeface="배달의민족 한나" pitchFamily="2" charset="-127"/>
                  </a:rPr>
                  <a:t>제공하여 주사위 구현</a:t>
                </a:r>
                <a:r>
                  <a:rPr lang="en-US" altLang="ko-KR" sz="1600" spc="-100" dirty="0" smtClean="0">
                    <a:ln>
                      <a:solidFill>
                        <a:srgbClr val="D91962"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배달의민족 한나" pitchFamily="2" charset="-127"/>
                    <a:ea typeface="배달의민족 한나" pitchFamily="2" charset="-127"/>
                  </a:rPr>
                  <a:t>, </a:t>
                </a:r>
                <a:r>
                  <a:rPr lang="ko-KR" altLang="en-US" sz="1600" spc="-100" dirty="0" smtClean="0">
                    <a:ln>
                      <a:solidFill>
                        <a:srgbClr val="D91962"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배달의민족 한나" pitchFamily="2" charset="-127"/>
                    <a:ea typeface="배달의민족 한나" pitchFamily="2" charset="-127"/>
                  </a:rPr>
                  <a:t>두 수의 합에 맞게 말 이동</a:t>
                </a:r>
                <a:r>
                  <a:rPr lang="en-US" altLang="ko-KR" sz="1600" spc="-100" dirty="0" smtClean="0">
                    <a:ln>
                      <a:solidFill>
                        <a:srgbClr val="D91962"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배달의민족 한나" pitchFamily="2" charset="-127"/>
                    <a:ea typeface="배달의민족 한나" pitchFamily="2" charset="-127"/>
                  </a:rPr>
                  <a:t> </a:t>
                </a: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2576485" y="2044509"/>
              <a:ext cx="3960440" cy="3645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수에 맞는 말 이동</a:t>
              </a:r>
              <a:endParaRPr lang="ko-KR" altLang="en-US" sz="2800" b="1" dirty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</p:grpSp>
      <p:sp>
        <p:nvSpPr>
          <p:cNvPr id="44" name="자유형 43"/>
          <p:cNvSpPr/>
          <p:nvPr/>
        </p:nvSpPr>
        <p:spPr>
          <a:xfrm>
            <a:off x="1294443" y="4033746"/>
            <a:ext cx="1384519" cy="1355886"/>
          </a:xfrm>
          <a:custGeom>
            <a:avLst/>
            <a:gdLst>
              <a:gd name="connsiteX0" fmla="*/ 809625 w 1147763"/>
              <a:gd name="connsiteY0" fmla="*/ 0 h 1085850"/>
              <a:gd name="connsiteX1" fmla="*/ 1147763 w 1147763"/>
              <a:gd name="connsiteY1" fmla="*/ 0 h 1085850"/>
              <a:gd name="connsiteX2" fmla="*/ 866775 w 1147763"/>
              <a:gd name="connsiteY2" fmla="*/ 1085850 h 1085850"/>
              <a:gd name="connsiteX3" fmla="*/ 0 w 1147763"/>
              <a:gd name="connsiteY3" fmla="*/ 1085850 h 1085850"/>
              <a:gd name="connsiteX4" fmla="*/ 809625 w 1147763"/>
              <a:gd name="connsiteY4" fmla="*/ 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763" h="1085850">
                <a:moveTo>
                  <a:pt x="809625" y="0"/>
                </a:moveTo>
                <a:lnTo>
                  <a:pt x="1147763" y="0"/>
                </a:lnTo>
                <a:lnTo>
                  <a:pt x="866775" y="1085850"/>
                </a:lnTo>
                <a:lnTo>
                  <a:pt x="0" y="1085850"/>
                </a:lnTo>
                <a:lnTo>
                  <a:pt x="80962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600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72939" y="4005063"/>
            <a:ext cx="7488276" cy="1356384"/>
            <a:chOff x="872939" y="4005063"/>
            <a:chExt cx="7488276" cy="1356384"/>
          </a:xfrm>
        </p:grpSpPr>
        <p:grpSp>
          <p:nvGrpSpPr>
            <p:cNvPr id="24" name="그룹 23"/>
            <p:cNvGrpSpPr/>
            <p:nvPr/>
          </p:nvGrpSpPr>
          <p:grpSpPr>
            <a:xfrm>
              <a:off x="872939" y="4005063"/>
              <a:ext cx="7488276" cy="1356384"/>
              <a:chOff x="1384052" y="980728"/>
              <a:chExt cx="7488276" cy="934467"/>
            </a:xfrm>
          </p:grpSpPr>
          <p:sp>
            <p:nvSpPr>
              <p:cNvPr id="25" name="평행 사변형 24"/>
              <p:cNvSpPr/>
              <p:nvPr/>
            </p:nvSpPr>
            <p:spPr>
              <a:xfrm>
                <a:off x="2850865" y="980728"/>
                <a:ext cx="6021463" cy="934467"/>
              </a:xfrm>
              <a:prstGeom prst="parallelogram">
                <a:avLst/>
              </a:prstGeom>
              <a:solidFill>
                <a:srgbClr val="FAFAFA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27" name="평행 사변형 26"/>
              <p:cNvSpPr/>
              <p:nvPr/>
            </p:nvSpPr>
            <p:spPr>
              <a:xfrm>
                <a:off x="2862018" y="980728"/>
                <a:ext cx="472592" cy="934467"/>
              </a:xfrm>
              <a:prstGeom prst="parallelogram">
                <a:avLst>
                  <a:gd name="adj" fmla="val 67458"/>
                </a:avLst>
              </a:prstGeom>
              <a:solidFill>
                <a:srgbClr val="92D050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32" name="평행 사변형 31"/>
              <p:cNvSpPr/>
              <p:nvPr/>
            </p:nvSpPr>
            <p:spPr>
              <a:xfrm>
                <a:off x="1384052" y="980728"/>
                <a:ext cx="1819620" cy="934467"/>
              </a:xfrm>
              <a:prstGeom prst="parallelogram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glow rad="50800">
                  <a:schemeClr val="tx1">
                    <a:alpha val="10000"/>
                  </a:schemeClr>
                </a:glow>
                <a:innerShdw blurRad="635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3275856" y="1312328"/>
                <a:ext cx="4825360" cy="470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600" spc="-100" dirty="0" smtClean="0">
                    <a:ln>
                      <a:solidFill>
                        <a:srgbClr val="D91962"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배달의민족 한나" pitchFamily="2" charset="-127"/>
                    <a:ea typeface="배달의민족 한나" pitchFamily="2" charset="-127"/>
                  </a:rPr>
                  <a:t>Random</a:t>
                </a:r>
                <a:r>
                  <a:rPr lang="ko-KR" altLang="en-US" sz="1600" spc="-100" dirty="0" smtClean="0">
                    <a:ln>
                      <a:solidFill>
                        <a:srgbClr val="D91962"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배달의민족 한나" pitchFamily="2" charset="-127"/>
                    <a:ea typeface="배달의민족 한나" pitchFamily="2" charset="-127"/>
                  </a:rPr>
                  <a:t>함수에서 발생된 임의의 수가 같을 시 한번 더 주사위를 굴림</a:t>
                </a:r>
                <a:endParaRPr lang="en-US" altLang="ko-KR" sz="1600" spc="-100" dirty="0" smtClean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" pitchFamily="2" charset="-127"/>
                  <a:ea typeface="배달의민족 한나" pitchFamily="2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1600" spc="-100" dirty="0" smtClean="0">
                    <a:ln>
                      <a:solidFill>
                        <a:srgbClr val="D91962"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배달의민족 한나" pitchFamily="2" charset="-127"/>
                    <a:ea typeface="배달의민족 한나" pitchFamily="2" charset="-127"/>
                  </a:rPr>
                  <a:t>3</a:t>
                </a:r>
                <a:r>
                  <a:rPr lang="ko-KR" altLang="en-US" sz="1600" spc="-100" dirty="0" smtClean="0">
                    <a:ln>
                      <a:solidFill>
                        <a:srgbClr val="D91962"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배달의민족 한나" pitchFamily="2" charset="-127"/>
                    <a:ea typeface="배달의민족 한나" pitchFamily="2" charset="-127"/>
                  </a:rPr>
                  <a:t>번 연속 더블 발생 시 무인도 이동</a:t>
                </a:r>
                <a:endParaRPr lang="en-US" altLang="ko-KR" sz="1600" spc="-10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" pitchFamily="2" charset="-127"/>
                  <a:ea typeface="배달의민족 한나" pitchFamily="2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3403483" y="980728"/>
                <a:ext cx="4504743" cy="3604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b="1" smtClean="0">
                    <a:solidFill>
                      <a:srgbClr val="619428"/>
                    </a:solidFill>
                    <a:latin typeface="배달의민족 한나" pitchFamily="2" charset="-127"/>
                    <a:ea typeface="배달의민족 한나" pitchFamily="2" charset="-127"/>
                  </a:rPr>
                  <a:t>주사위 더블 구현 및 무인도 이동</a:t>
                </a:r>
                <a:endParaRPr lang="ko-KR" altLang="en-US" sz="2800" b="1" dirty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endParaRPr>
              </a:p>
            </p:txBody>
          </p:sp>
        </p:grpSp>
        <p:sp>
          <p:nvSpPr>
            <p:cNvPr id="45" name="평행 사변형 44"/>
            <p:cNvSpPr/>
            <p:nvPr/>
          </p:nvSpPr>
          <p:spPr>
            <a:xfrm>
              <a:off x="1192718" y="4205183"/>
              <a:ext cx="1253807" cy="1006947"/>
            </a:xfrm>
            <a:prstGeom prst="parallelogram">
              <a:avLst>
                <a:gd name="adj" fmla="val 0"/>
              </a:avLst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ffectLst>
              <a:glow rad="50800">
                <a:schemeClr val="tx1">
                  <a:alpha val="10000"/>
                </a:schemeClr>
              </a:glow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420559" y="227149"/>
            <a:ext cx="1626445" cy="1072952"/>
            <a:chOff x="1403648" y="2004528"/>
            <a:chExt cx="2592288" cy="1710109"/>
          </a:xfrm>
        </p:grpSpPr>
        <p:sp>
          <p:nvSpPr>
            <p:cNvPr id="28" name="TextBox 27"/>
            <p:cNvSpPr txBox="1"/>
            <p:nvPr/>
          </p:nvSpPr>
          <p:spPr>
            <a:xfrm>
              <a:off x="1403648" y="2917501"/>
              <a:ext cx="2592288" cy="797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>
                  <a:solidFill>
                    <a:srgbClr val="92D050"/>
                  </a:solidFill>
                  <a:latin typeface="배달의민족 한나" pitchFamily="2" charset="-127"/>
                  <a:ea typeface="배달의민족 한나" pitchFamily="2" charset="-127"/>
                </a:rPr>
                <a:t>#</a:t>
              </a:r>
              <a:r>
                <a:rPr lang="ko-KR" altLang="en-US" sz="1050" dirty="0" smtClean="0">
                  <a:solidFill>
                    <a:srgbClr val="92D050"/>
                  </a:solidFill>
                  <a:latin typeface="배달의민족 한나" pitchFamily="2" charset="-127"/>
                  <a:ea typeface="배달의민족 한나" pitchFamily="2" charset="-127"/>
                </a:rPr>
                <a:t>랜덤함</a:t>
              </a:r>
              <a:r>
                <a:rPr lang="ko-KR" altLang="en-US" sz="1050" dirty="0">
                  <a:solidFill>
                    <a:srgbClr val="92D050"/>
                  </a:solidFill>
                  <a:latin typeface="배달의민족 한나" pitchFamily="2" charset="-127"/>
                  <a:ea typeface="배달의민족 한나" pitchFamily="2" charset="-127"/>
                </a:rPr>
                <a:t>수</a:t>
              </a:r>
              <a:endParaRPr lang="en-US" altLang="ko-KR" sz="1050" dirty="0" smtClean="0">
                <a:solidFill>
                  <a:srgbClr val="92D050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주 사 위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pic>
          <p:nvPicPr>
            <p:cNvPr id="29" name="Picture 2" descr="C:\Users\odae\Desktop\dices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6329" y="2004528"/>
              <a:ext cx="877559" cy="877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100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323528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2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 기능 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도시 거래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133494" y="1628800"/>
            <a:ext cx="2700548" cy="259228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381966" y="1628800"/>
            <a:ext cx="2700548" cy="259228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5875">
            <a:solidFill>
              <a:srgbClr val="6194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5"/>
          <p:cNvSpPr txBox="1">
            <a:spLocks noChangeArrowheads="1"/>
          </p:cNvSpPr>
          <p:nvPr/>
        </p:nvSpPr>
        <p:spPr bwMode="auto">
          <a:xfrm>
            <a:off x="-1044624" y="4653136"/>
            <a:ext cx="72008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도시정보 </a:t>
            </a:r>
            <a:r>
              <a:rPr lang="ko-KR" altLang="en-US" sz="28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다이얼로그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발생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 algn="ctr"/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도착한 </a:t>
            </a:r>
            <a:r>
              <a:rPr lang="ko-KR" altLang="en-US" sz="16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도시의 정보가 다이얼로그로 발생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,</a:t>
            </a:r>
          </a:p>
          <a:p>
            <a:pPr marL="342900" indent="-342900"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상황에 맞는 호텔 및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랜드마크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구매가능</a:t>
            </a:r>
          </a:p>
        </p:txBody>
      </p:sp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3131840" y="4653136"/>
            <a:ext cx="72008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금액의 </a:t>
            </a:r>
            <a:r>
              <a:rPr lang="ko-KR" altLang="en-US" sz="28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자동 차감</a:t>
            </a:r>
            <a:endParaRPr lang="en-US" altLang="ko-KR" sz="2800" dirty="0" smtClean="0">
              <a:solidFill>
                <a:srgbClr val="619428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 algn="ctr"/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 algn="ctr"/>
            <a:r>
              <a:rPr lang="ko-KR" altLang="en-US" sz="16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도시 구매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혹은 </a:t>
            </a:r>
            <a:r>
              <a:rPr lang="ko-KR" altLang="en-US" sz="16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통행료 지불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시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우측 플레이어 정보란에서 자동차감 및 잔액 갱신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7376679" y="260648"/>
            <a:ext cx="1707441" cy="1071280"/>
            <a:chOff x="5210435" y="2060848"/>
            <a:chExt cx="2592288" cy="1626449"/>
          </a:xfrm>
        </p:grpSpPr>
        <p:sp>
          <p:nvSpPr>
            <p:cNvPr id="13" name="TextBox 12"/>
            <p:cNvSpPr txBox="1"/>
            <p:nvPr/>
          </p:nvSpPr>
          <p:spPr>
            <a:xfrm>
              <a:off x="5210435" y="2903718"/>
              <a:ext cx="2592288" cy="783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#</a:t>
              </a:r>
              <a:r>
                <a:rPr lang="ko-KR" altLang="en-US" sz="1100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호텔</a:t>
              </a:r>
              <a:r>
                <a:rPr lang="en-US" altLang="ko-KR" sz="1100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, </a:t>
              </a:r>
              <a:r>
                <a:rPr lang="ko-KR" altLang="en-US" sz="1100" dirty="0" err="1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랜드마크</a:t>
              </a:r>
              <a:r>
                <a:rPr lang="ko-KR" altLang="en-US" sz="1100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 </a:t>
              </a:r>
              <a:r>
                <a:rPr lang="ko-KR" altLang="en-US" sz="1100" dirty="0" err="1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사고팔기</a:t>
              </a:r>
              <a:endParaRPr lang="en-US" altLang="ko-KR" sz="11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도시 거래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pic>
          <p:nvPicPr>
            <p:cNvPr id="14" name="Picture 2" descr="C:\Users\Lee\Desktop\4490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1572" y="2060848"/>
              <a:ext cx="764921" cy="76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162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323528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2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 기능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도시 거래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1752575"/>
            <a:ext cx="4810125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25"/>
          <p:cNvSpPr txBox="1">
            <a:spLocks noChangeArrowheads="1"/>
          </p:cNvSpPr>
          <p:nvPr/>
        </p:nvSpPr>
        <p:spPr bwMode="auto">
          <a:xfrm>
            <a:off x="611560" y="5343599"/>
            <a:ext cx="79208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사용자 </a:t>
            </a:r>
            <a:r>
              <a:rPr lang="ko-KR" altLang="en-US" sz="24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도시현황을 컬렉션에 저장</a:t>
            </a:r>
            <a:endParaRPr lang="en-US" altLang="ko-KR" sz="2400" dirty="0" smtClean="0">
              <a:solidFill>
                <a:srgbClr val="619428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 algn="ctr"/>
            <a:r>
              <a:rPr lang="en-US" altLang="ko-KR" sz="2400" dirty="0" err="1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JTable</a:t>
            </a:r>
            <a:r>
              <a:rPr lang="en-US" altLang="ko-KR" sz="24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en-US" altLang="ko-KR" sz="2400" dirty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&amp; </a:t>
            </a:r>
            <a:r>
              <a:rPr lang="en-US" altLang="ko-KR" sz="2400" dirty="0" err="1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DefaultTableModel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을 통해 소유중인 도시정보 확인가능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376679" y="260648"/>
            <a:ext cx="1707441" cy="1071280"/>
            <a:chOff x="5210435" y="2060848"/>
            <a:chExt cx="2592288" cy="1626449"/>
          </a:xfrm>
        </p:grpSpPr>
        <p:sp>
          <p:nvSpPr>
            <p:cNvPr id="16" name="TextBox 15"/>
            <p:cNvSpPr txBox="1"/>
            <p:nvPr/>
          </p:nvSpPr>
          <p:spPr>
            <a:xfrm>
              <a:off x="5210435" y="2903718"/>
              <a:ext cx="2592288" cy="783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#</a:t>
              </a:r>
              <a:r>
                <a:rPr lang="ko-KR" altLang="en-US" sz="1100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호텔</a:t>
              </a:r>
              <a:r>
                <a:rPr lang="en-US" altLang="ko-KR" sz="1100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, </a:t>
              </a:r>
              <a:r>
                <a:rPr lang="ko-KR" altLang="en-US" sz="1100" dirty="0" err="1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랜드마크</a:t>
              </a:r>
              <a:r>
                <a:rPr lang="ko-KR" altLang="en-US" sz="1100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 </a:t>
              </a:r>
              <a:r>
                <a:rPr lang="ko-KR" altLang="en-US" sz="1100" dirty="0" err="1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사고팔기</a:t>
              </a:r>
              <a:endParaRPr lang="en-US" altLang="ko-KR" sz="11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도시 거래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pic>
          <p:nvPicPr>
            <p:cNvPr id="17" name="Picture 2" descr="C:\Users\Lee\Desktop\4490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1572" y="2060848"/>
              <a:ext cx="764921" cy="76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737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323528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2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 기능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턴 제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1821847" y="3021665"/>
            <a:ext cx="7200800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게임 상황과 사용자 순서에 맞는 턴 오버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 algn="ctr"/>
            <a:r>
              <a:rPr lang="en-US" altLang="ko-KR" sz="16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Thread</a:t>
            </a:r>
            <a:r>
              <a:rPr lang="ko-KR" altLang="en-US" sz="16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와 </a:t>
            </a:r>
            <a:r>
              <a:rPr lang="en-US" altLang="ko-KR" sz="16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if</a:t>
            </a:r>
            <a:r>
              <a:rPr lang="ko-KR" altLang="en-US" sz="16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문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을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이용하여 </a:t>
            </a:r>
            <a:r>
              <a:rPr lang="ko-KR" altLang="en-US" sz="16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rPr>
              <a:t>더블 및 무인도 감금여부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를 조사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,</a:t>
            </a:r>
          </a:p>
          <a:p>
            <a:pPr marL="342900" indent="-342900"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이에 맞는 반복 턴과 턴 오버 실시</a:t>
            </a:r>
          </a:p>
        </p:txBody>
      </p:sp>
      <p:pic>
        <p:nvPicPr>
          <p:cNvPr id="3074" name="Picture 2" descr="C:\Users\odae\Desktop\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33404" y="2636912"/>
            <a:ext cx="1693541" cy="169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7281238" y="166016"/>
            <a:ext cx="1781908" cy="1169756"/>
            <a:chOff x="1468965" y="4214101"/>
            <a:chExt cx="2592288" cy="1701739"/>
          </a:xfrm>
        </p:grpSpPr>
        <p:sp>
          <p:nvSpPr>
            <p:cNvPr id="23" name="TextBox 22"/>
            <p:cNvSpPr txBox="1"/>
            <p:nvPr/>
          </p:nvSpPr>
          <p:spPr>
            <a:xfrm>
              <a:off x="1468965" y="5229202"/>
              <a:ext cx="2592288" cy="686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#</a:t>
              </a:r>
              <a:r>
                <a:rPr lang="ko-KR" altLang="en-US" sz="1100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게임 상황에 맞는</a:t>
              </a:r>
              <a:endParaRPr lang="en-US" altLang="ko-KR" sz="11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사용자 턴 제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pic>
          <p:nvPicPr>
            <p:cNvPr id="24" name="Picture 3" descr="C:\Users\Lee\Desktop\8605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175" y="4214101"/>
              <a:ext cx="905868" cy="905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88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323528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2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.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 기능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황금 열쇠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7392035" y="309210"/>
            <a:ext cx="1591451" cy="822998"/>
            <a:chOff x="4996026" y="4162932"/>
            <a:chExt cx="3096344" cy="1601234"/>
          </a:xfrm>
        </p:grpSpPr>
        <p:sp>
          <p:nvSpPr>
            <p:cNvPr id="11" name="TextBox 10"/>
            <p:cNvSpPr txBox="1"/>
            <p:nvPr/>
          </p:nvSpPr>
          <p:spPr>
            <a:xfrm>
              <a:off x="4996026" y="5225557"/>
              <a:ext cx="309634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#</a:t>
              </a:r>
              <a:r>
                <a:rPr lang="ko-KR" altLang="en-US" sz="1100" dirty="0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쪽박 혹은 </a:t>
              </a:r>
              <a:r>
                <a:rPr lang="ko-KR" altLang="en-US" sz="1100" dirty="0" err="1" smtClean="0">
                  <a:solidFill>
                    <a:srgbClr val="619428"/>
                  </a:solidFill>
                  <a:latin typeface="배달의민족 한나" pitchFamily="2" charset="-127"/>
                  <a:ea typeface="배달의민족 한나" pitchFamily="2" charset="-127"/>
                </a:rPr>
                <a:t>대박</a:t>
              </a:r>
              <a:endParaRPr lang="en-US" altLang="ko-KR" sz="1100" dirty="0" smtClean="0">
                <a:solidFill>
                  <a:srgbClr val="619428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황금 열쇠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pic>
          <p:nvPicPr>
            <p:cNvPr id="12" name="Picture 3" descr="C:\Users\odae\Desktop\key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1379" y="4162932"/>
              <a:ext cx="995766" cy="995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모서리가 둥근 직사각형 13"/>
          <p:cNvSpPr/>
          <p:nvPr/>
        </p:nvSpPr>
        <p:spPr>
          <a:xfrm>
            <a:off x="1404043" y="4149080"/>
            <a:ext cx="6120829" cy="1944216"/>
          </a:xfrm>
          <a:prstGeom prst="roundRect">
            <a:avLst>
              <a:gd name="adj" fmla="val 4909"/>
            </a:avLst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360000" rtlCol="0" anchor="ctr"/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랜덤 주사위를 통한 황금열쇠 좌표 도착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404043" y="4149080"/>
            <a:ext cx="6120829" cy="1944216"/>
          </a:xfrm>
          <a:prstGeom prst="roundRect">
            <a:avLst>
              <a:gd name="adj" fmla="val 4909"/>
            </a:avLst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360000" rtlCol="0" anchor="ctr"/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상금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벌금 및 좌표 이동 등의 이벤트 자동 발생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04043" y="4149080"/>
            <a:ext cx="6120829" cy="1944216"/>
          </a:xfrm>
          <a:prstGeom prst="roundRect">
            <a:avLst>
              <a:gd name="adj" fmla="val 4909"/>
            </a:avLst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Ins="360000" rtlCol="0" anchor="ctr"/>
          <a:lstStyle/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랜덤함수 사용을 통한 황금열쇠 선택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해당되는 황금열쇠 다이얼로그 자동 출력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7" name="갈매기형 수장 16"/>
          <p:cNvSpPr/>
          <p:nvPr/>
        </p:nvSpPr>
        <p:spPr>
          <a:xfrm>
            <a:off x="1907704" y="1922475"/>
            <a:ext cx="1836204" cy="1440160"/>
          </a:xfrm>
          <a:prstGeom prst="chevron">
            <a:avLst>
              <a:gd name="adj" fmla="val 22904"/>
            </a:avLst>
          </a:prstGeom>
          <a:gradFill flip="none" rotWithShape="1">
            <a:gsLst>
              <a:gs pos="0">
                <a:srgbClr val="92D050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8" name="갈매기형 수장 17"/>
          <p:cNvSpPr/>
          <p:nvPr/>
        </p:nvSpPr>
        <p:spPr>
          <a:xfrm>
            <a:off x="3707903" y="1916832"/>
            <a:ext cx="1872059" cy="1440160"/>
          </a:xfrm>
          <a:prstGeom prst="chevron">
            <a:avLst>
              <a:gd name="adj" fmla="val 22904"/>
            </a:avLst>
          </a:prstGeom>
          <a:gradFill flip="none" rotWithShape="1">
            <a:gsLst>
              <a:gs pos="0">
                <a:srgbClr val="92D050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5508253" y="1916832"/>
            <a:ext cx="1872208" cy="1440160"/>
          </a:xfrm>
          <a:prstGeom prst="chevron">
            <a:avLst>
              <a:gd name="adj" fmla="val 22904"/>
            </a:avLst>
          </a:prstGeom>
          <a:gradFill flip="none" rotWithShape="1">
            <a:gsLst>
              <a:gs pos="0">
                <a:srgbClr val="92D050"/>
              </a:gs>
              <a:gs pos="99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297608" y="2337856"/>
            <a:ext cx="1165705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100" dirty="0" smtClean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좌표도착</a:t>
            </a:r>
            <a:endParaRPr lang="en-US" altLang="ko-KR" sz="2400" spc="-100" dirty="0" smtClean="0">
              <a:ln>
                <a:solidFill>
                  <a:srgbClr val="D91962">
                    <a:alpha val="0"/>
                  </a:srgbClr>
                </a:solidFill>
              </a:ln>
              <a:solidFill>
                <a:prstClr val="white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011400" y="2337856"/>
            <a:ext cx="1330814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100" dirty="0" smtClean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다이얼로그</a:t>
            </a:r>
            <a:endParaRPr lang="en-US" altLang="ko-KR" sz="2400" spc="-100" dirty="0" smtClean="0">
              <a:ln>
                <a:solidFill>
                  <a:srgbClr val="D91962">
                    <a:alpha val="0"/>
                  </a:srgbClr>
                </a:solidFill>
              </a:ln>
              <a:solidFill>
                <a:prstClr val="white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36268" y="2337856"/>
            <a:ext cx="877163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100" dirty="0" smtClean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이벤트</a:t>
            </a:r>
            <a:endParaRPr lang="en-US" altLang="ko-KR" sz="2400" spc="-100" dirty="0" smtClean="0">
              <a:ln>
                <a:solidFill>
                  <a:srgbClr val="D91962">
                    <a:alpha val="0"/>
                  </a:srgbClr>
                </a:solidFill>
              </a:ln>
              <a:solidFill>
                <a:prstClr val="white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29" name="갈매기형 수장 28"/>
          <p:cNvSpPr/>
          <p:nvPr/>
        </p:nvSpPr>
        <p:spPr>
          <a:xfrm>
            <a:off x="1907704" y="1916832"/>
            <a:ext cx="1836204" cy="1440160"/>
          </a:xfrm>
          <a:prstGeom prst="chevron">
            <a:avLst>
              <a:gd name="adj" fmla="val 22904"/>
            </a:avLst>
          </a:pr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rgbClr val="92D05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297601" y="2342615"/>
            <a:ext cx="1165705" cy="4985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100" dirty="0" smtClean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좌표도착</a:t>
            </a:r>
            <a:endParaRPr lang="en-US" altLang="ko-KR" sz="2400" spc="-100" dirty="0" smtClean="0">
              <a:ln>
                <a:solidFill>
                  <a:srgbClr val="D91962">
                    <a:alpha val="0"/>
                  </a:srgbClr>
                </a:solidFill>
              </a:ln>
              <a:solidFill>
                <a:prstClr val="white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1" name="갈매기형 수장 30"/>
          <p:cNvSpPr/>
          <p:nvPr/>
        </p:nvSpPr>
        <p:spPr>
          <a:xfrm>
            <a:off x="3707903" y="1916832"/>
            <a:ext cx="1872059" cy="1440160"/>
          </a:xfrm>
          <a:prstGeom prst="chevron">
            <a:avLst>
              <a:gd name="adj" fmla="val 22904"/>
            </a:avLst>
          </a:pr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rgbClr val="92D05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11401" y="2342615"/>
            <a:ext cx="1330814" cy="4985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100" dirty="0" smtClean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다이얼로그</a:t>
            </a:r>
            <a:endParaRPr lang="en-US" altLang="ko-KR" sz="2400" spc="-100" dirty="0" smtClean="0">
              <a:ln>
                <a:solidFill>
                  <a:srgbClr val="D91962">
                    <a:alpha val="0"/>
                  </a:srgbClr>
                </a:solidFill>
              </a:ln>
              <a:solidFill>
                <a:prstClr val="white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47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19428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19428"/>
                                      </p:to>
                                    </p:animClr>
                                    <p:set>
                                      <p:cBhvr>
                                        <p:cTn id="15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19428"/>
                                      </p:to>
                                    </p:animClr>
                                    <p:set>
                                      <p:cBhvr>
                                        <p:cTn id="2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6" grpId="0" animBg="1"/>
      <p:bldP spid="16" grpId="1" animBg="1"/>
      <p:bldP spid="29" grpId="0" animBg="1"/>
      <p:bldP spid="3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</TotalTime>
  <Words>364</Words>
  <Application>Microsoft Office PowerPoint</Application>
  <PresentationFormat>화면 슬라이드 쇼(4:3)</PresentationFormat>
  <Paragraphs>114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굴림</vt:lpstr>
      <vt:lpstr>Arial</vt:lpstr>
      <vt:lpstr>나눔고딕</vt:lpstr>
      <vt:lpstr>나눔바른고딕</vt:lpstr>
      <vt:lpstr>맑은 고딕</vt:lpstr>
      <vt:lpstr>배달의민족 한나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odae</cp:lastModifiedBy>
  <cp:revision>183</cp:revision>
  <dcterms:created xsi:type="dcterms:W3CDTF">2014-05-20T10:28:59Z</dcterms:created>
  <dcterms:modified xsi:type="dcterms:W3CDTF">2017-08-09T03:22:17Z</dcterms:modified>
</cp:coreProperties>
</file>